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8" r:id="rId22"/>
    <p:sldId id="279" r:id="rId23"/>
    <p:sldId id="277" r:id="rId24"/>
    <p:sldId id="276" r:id="rId25"/>
    <p:sldId id="280" r:id="rId26"/>
    <p:sldId id="281" r:id="rId27"/>
    <p:sldId id="282" r:id="rId28"/>
    <p:sldId id="283" r:id="rId29"/>
    <p:sldId id="284" r:id="rId30"/>
    <p:sldId id="285" r:id="rId31"/>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microsoft.com/office/2016/11/relationships/changesInfo" Target="changesInfos/changesInfo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ableStyles" Target="tableStyle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schchristianheiko@gmail.com" userId="9fa6de4d9fdf7172" providerId="LiveId" clId="{60BB663D-08C4-D943-B585-77DB2AADB773}"/>
    <pc:docChg chg="custSel addSld modSld sldOrd">
      <pc:chgData name="Boschchristianheiko@gmail.com" userId="9fa6de4d9fdf7172" providerId="LiveId" clId="{60BB663D-08C4-D943-B585-77DB2AADB773}" dt="2022-09-11T15:50:50.392" v="8448" actId="20577"/>
      <pc:docMkLst>
        <pc:docMk/>
      </pc:docMkLst>
      <pc:sldChg chg="modSp">
        <pc:chgData name="Boschchristianheiko@gmail.com" userId="9fa6de4d9fdf7172" providerId="LiveId" clId="{60BB663D-08C4-D943-B585-77DB2AADB773}" dt="2022-09-11T03:12:44.867" v="6719" actId="20577"/>
        <pc:sldMkLst>
          <pc:docMk/>
          <pc:sldMk cId="346181140" sldId="256"/>
        </pc:sldMkLst>
        <pc:spChg chg="mod">
          <ac:chgData name="Boschchristianheiko@gmail.com" userId="9fa6de4d9fdf7172" providerId="LiveId" clId="{60BB663D-08C4-D943-B585-77DB2AADB773}" dt="2022-09-11T03:12:44.867" v="6719" actId="20577"/>
          <ac:spMkLst>
            <pc:docMk/>
            <pc:sldMk cId="346181140" sldId="256"/>
            <ac:spMk id="3" creationId="{57D0F76C-16EB-326E-2C77-F5AF49B853D4}"/>
          </ac:spMkLst>
        </pc:spChg>
      </pc:sldChg>
      <pc:sldChg chg="modSp">
        <pc:chgData name="Boschchristianheiko@gmail.com" userId="9fa6de4d9fdf7172" providerId="LiveId" clId="{60BB663D-08C4-D943-B585-77DB2AADB773}" dt="2022-09-10T01:40:31.613" v="352" actId="20577"/>
        <pc:sldMkLst>
          <pc:docMk/>
          <pc:sldMk cId="1346927778" sldId="257"/>
        </pc:sldMkLst>
        <pc:spChg chg="mod">
          <ac:chgData name="Boschchristianheiko@gmail.com" userId="9fa6de4d9fdf7172" providerId="LiveId" clId="{60BB663D-08C4-D943-B585-77DB2AADB773}" dt="2022-09-10T01:40:31.613" v="352" actId="20577"/>
          <ac:spMkLst>
            <pc:docMk/>
            <pc:sldMk cId="1346927778" sldId="257"/>
            <ac:spMk id="3" creationId="{F3A8E331-C7B7-8065-7BC9-B6A98FA4CFE8}"/>
          </ac:spMkLst>
        </pc:spChg>
      </pc:sldChg>
      <pc:sldChg chg="modSp new">
        <pc:chgData name="Boschchristianheiko@gmail.com" userId="9fa6de4d9fdf7172" providerId="LiveId" clId="{60BB663D-08C4-D943-B585-77DB2AADB773}" dt="2022-09-10T02:06:34.516" v="585" actId="20577"/>
        <pc:sldMkLst>
          <pc:docMk/>
          <pc:sldMk cId="673294023" sldId="258"/>
        </pc:sldMkLst>
        <pc:spChg chg="mod">
          <ac:chgData name="Boschchristianheiko@gmail.com" userId="9fa6de4d9fdf7172" providerId="LiveId" clId="{60BB663D-08C4-D943-B585-77DB2AADB773}" dt="2022-09-10T01:42:58.672" v="385" actId="113"/>
          <ac:spMkLst>
            <pc:docMk/>
            <pc:sldMk cId="673294023" sldId="258"/>
            <ac:spMk id="2" creationId="{36F3178D-612D-9331-8AF8-0C2B17197629}"/>
          </ac:spMkLst>
        </pc:spChg>
        <pc:spChg chg="mod">
          <ac:chgData name="Boschchristianheiko@gmail.com" userId="9fa6de4d9fdf7172" providerId="LiveId" clId="{60BB663D-08C4-D943-B585-77DB2AADB773}" dt="2022-09-10T02:06:34.516" v="585" actId="20577"/>
          <ac:spMkLst>
            <pc:docMk/>
            <pc:sldMk cId="673294023" sldId="258"/>
            <ac:spMk id="3" creationId="{0E88902E-AA6F-3CA9-2ACA-94E50930D1AA}"/>
          </ac:spMkLst>
        </pc:spChg>
      </pc:sldChg>
      <pc:sldChg chg="modSp">
        <pc:chgData name="Boschchristianheiko@gmail.com" userId="9fa6de4d9fdf7172" providerId="LiveId" clId="{60BB663D-08C4-D943-B585-77DB2AADB773}" dt="2022-09-10T13:59:13.902" v="1069" actId="20577"/>
        <pc:sldMkLst>
          <pc:docMk/>
          <pc:sldMk cId="566964510" sldId="263"/>
        </pc:sldMkLst>
        <pc:spChg chg="mod">
          <ac:chgData name="Boschchristianheiko@gmail.com" userId="9fa6de4d9fdf7172" providerId="LiveId" clId="{60BB663D-08C4-D943-B585-77DB2AADB773}" dt="2022-09-10T13:43:32.578" v="600" actId="20577"/>
          <ac:spMkLst>
            <pc:docMk/>
            <pc:sldMk cId="566964510" sldId="263"/>
            <ac:spMk id="2" creationId="{09F41791-1B88-9BB9-7F60-A0FF065BABF1}"/>
          </ac:spMkLst>
        </pc:spChg>
        <pc:spChg chg="mod">
          <ac:chgData name="Boschchristianheiko@gmail.com" userId="9fa6de4d9fdf7172" providerId="LiveId" clId="{60BB663D-08C4-D943-B585-77DB2AADB773}" dt="2022-09-10T13:59:13.902" v="1069" actId="20577"/>
          <ac:spMkLst>
            <pc:docMk/>
            <pc:sldMk cId="566964510" sldId="263"/>
            <ac:spMk id="3" creationId="{D6D24388-DC8A-D673-CDDC-3D490AE4E841}"/>
          </ac:spMkLst>
        </pc:spChg>
      </pc:sldChg>
      <pc:sldChg chg="modSp">
        <pc:chgData name="Boschchristianheiko@gmail.com" userId="9fa6de4d9fdf7172" providerId="LiveId" clId="{60BB663D-08C4-D943-B585-77DB2AADB773}" dt="2022-09-10T14:21:02.188" v="1267" actId="5793"/>
        <pc:sldMkLst>
          <pc:docMk/>
          <pc:sldMk cId="3197221499" sldId="264"/>
        </pc:sldMkLst>
        <pc:spChg chg="mod">
          <ac:chgData name="Boschchristianheiko@gmail.com" userId="9fa6de4d9fdf7172" providerId="LiveId" clId="{60BB663D-08C4-D943-B585-77DB2AADB773}" dt="2022-09-10T14:03:45.037" v="1098" actId="20577"/>
          <ac:spMkLst>
            <pc:docMk/>
            <pc:sldMk cId="3197221499" sldId="264"/>
            <ac:spMk id="2" creationId="{819431B7-1EEF-29DC-4669-7D39A9C7D702}"/>
          </ac:spMkLst>
        </pc:spChg>
        <pc:spChg chg="mod">
          <ac:chgData name="Boschchristianheiko@gmail.com" userId="9fa6de4d9fdf7172" providerId="LiveId" clId="{60BB663D-08C4-D943-B585-77DB2AADB773}" dt="2022-09-10T14:21:02.188" v="1267" actId="5793"/>
          <ac:spMkLst>
            <pc:docMk/>
            <pc:sldMk cId="3197221499" sldId="264"/>
            <ac:spMk id="3" creationId="{A8C2A9CD-D1E0-41B2-BC46-E6872BFCD21A}"/>
          </ac:spMkLst>
        </pc:spChg>
      </pc:sldChg>
      <pc:sldChg chg="modSp new ord">
        <pc:chgData name="Boschchristianheiko@gmail.com" userId="9fa6de4d9fdf7172" providerId="LiveId" clId="{60BB663D-08C4-D943-B585-77DB2AADB773}" dt="2022-09-10T15:45:14.935" v="1465" actId="20577"/>
        <pc:sldMkLst>
          <pc:docMk/>
          <pc:sldMk cId="1225286963" sldId="265"/>
        </pc:sldMkLst>
        <pc:spChg chg="mod">
          <ac:chgData name="Boschchristianheiko@gmail.com" userId="9fa6de4d9fdf7172" providerId="LiveId" clId="{60BB663D-08C4-D943-B585-77DB2AADB773}" dt="2022-09-10T14:26:44.697" v="1299" actId="113"/>
          <ac:spMkLst>
            <pc:docMk/>
            <pc:sldMk cId="1225286963" sldId="265"/>
            <ac:spMk id="2" creationId="{8412DDF4-35C8-1A46-04A1-EEE3EE19D16D}"/>
          </ac:spMkLst>
        </pc:spChg>
        <pc:spChg chg="mod">
          <ac:chgData name="Boschchristianheiko@gmail.com" userId="9fa6de4d9fdf7172" providerId="LiveId" clId="{60BB663D-08C4-D943-B585-77DB2AADB773}" dt="2022-09-10T15:45:14.935" v="1465" actId="20577"/>
          <ac:spMkLst>
            <pc:docMk/>
            <pc:sldMk cId="1225286963" sldId="265"/>
            <ac:spMk id="3" creationId="{52F6D987-F2B5-9AAD-0716-D51BBA7A2745}"/>
          </ac:spMkLst>
        </pc:spChg>
      </pc:sldChg>
      <pc:sldChg chg="modSp new">
        <pc:chgData name="Boschchristianheiko@gmail.com" userId="9fa6de4d9fdf7172" providerId="LiveId" clId="{60BB663D-08C4-D943-B585-77DB2AADB773}" dt="2022-09-10T18:26:08.146" v="1763" actId="20577"/>
        <pc:sldMkLst>
          <pc:docMk/>
          <pc:sldMk cId="1090413436" sldId="266"/>
        </pc:sldMkLst>
        <pc:spChg chg="mod">
          <ac:chgData name="Boschchristianheiko@gmail.com" userId="9fa6de4d9fdf7172" providerId="LiveId" clId="{60BB663D-08C4-D943-B585-77DB2AADB773}" dt="2022-09-10T15:46:57.908" v="1499" actId="20577"/>
          <ac:spMkLst>
            <pc:docMk/>
            <pc:sldMk cId="1090413436" sldId="266"/>
            <ac:spMk id="2" creationId="{28DD5552-13A8-4F3A-16DF-ECC6FA37EA6A}"/>
          </ac:spMkLst>
        </pc:spChg>
        <pc:spChg chg="mod">
          <ac:chgData name="Boschchristianheiko@gmail.com" userId="9fa6de4d9fdf7172" providerId="LiveId" clId="{60BB663D-08C4-D943-B585-77DB2AADB773}" dt="2022-09-10T18:26:08.146" v="1763" actId="20577"/>
          <ac:spMkLst>
            <pc:docMk/>
            <pc:sldMk cId="1090413436" sldId="266"/>
            <ac:spMk id="3" creationId="{2EDE6CF1-CC83-BF84-7595-DB19B1F6DFDF}"/>
          </ac:spMkLst>
        </pc:spChg>
      </pc:sldChg>
      <pc:sldChg chg="modSp new">
        <pc:chgData name="Boschchristianheiko@gmail.com" userId="9fa6de4d9fdf7172" providerId="LiveId" clId="{60BB663D-08C4-D943-B585-77DB2AADB773}" dt="2022-09-10T22:08:51.250" v="2317" actId="20577"/>
        <pc:sldMkLst>
          <pc:docMk/>
          <pc:sldMk cId="2660810956" sldId="267"/>
        </pc:sldMkLst>
        <pc:spChg chg="mod">
          <ac:chgData name="Boschchristianheiko@gmail.com" userId="9fa6de4d9fdf7172" providerId="LiveId" clId="{60BB663D-08C4-D943-B585-77DB2AADB773}" dt="2022-09-10T21:41:43.238" v="1805" actId="20577"/>
          <ac:spMkLst>
            <pc:docMk/>
            <pc:sldMk cId="2660810956" sldId="267"/>
            <ac:spMk id="2" creationId="{DFBDFBEB-8323-AA2C-199D-4E60C0A3453E}"/>
          </ac:spMkLst>
        </pc:spChg>
        <pc:spChg chg="mod">
          <ac:chgData name="Boschchristianheiko@gmail.com" userId="9fa6de4d9fdf7172" providerId="LiveId" clId="{60BB663D-08C4-D943-B585-77DB2AADB773}" dt="2022-09-10T22:08:51.250" v="2317" actId="20577"/>
          <ac:spMkLst>
            <pc:docMk/>
            <pc:sldMk cId="2660810956" sldId="267"/>
            <ac:spMk id="3" creationId="{5FE10FBC-1CBB-B215-E88A-7FFBA203C698}"/>
          </ac:spMkLst>
        </pc:spChg>
      </pc:sldChg>
      <pc:sldChg chg="modSp new">
        <pc:chgData name="Boschchristianheiko@gmail.com" userId="9fa6de4d9fdf7172" providerId="LiveId" clId="{60BB663D-08C4-D943-B585-77DB2AADB773}" dt="2022-09-10T22:23:17.512" v="2763" actId="20577"/>
        <pc:sldMkLst>
          <pc:docMk/>
          <pc:sldMk cId="3998857936" sldId="268"/>
        </pc:sldMkLst>
        <pc:spChg chg="mod">
          <ac:chgData name="Boschchristianheiko@gmail.com" userId="9fa6de4d9fdf7172" providerId="LiveId" clId="{60BB663D-08C4-D943-B585-77DB2AADB773}" dt="2022-09-10T22:10:42.724" v="2355" actId="20577"/>
          <ac:spMkLst>
            <pc:docMk/>
            <pc:sldMk cId="3998857936" sldId="268"/>
            <ac:spMk id="2" creationId="{FEC09056-191D-12FF-9515-9F3A02EB2CBE}"/>
          </ac:spMkLst>
        </pc:spChg>
        <pc:spChg chg="mod">
          <ac:chgData name="Boschchristianheiko@gmail.com" userId="9fa6de4d9fdf7172" providerId="LiveId" clId="{60BB663D-08C4-D943-B585-77DB2AADB773}" dt="2022-09-10T22:23:17.512" v="2763" actId="20577"/>
          <ac:spMkLst>
            <pc:docMk/>
            <pc:sldMk cId="3998857936" sldId="268"/>
            <ac:spMk id="3" creationId="{B85C6860-1737-1272-D606-32AAB2FCCFC5}"/>
          </ac:spMkLst>
        </pc:spChg>
      </pc:sldChg>
      <pc:sldChg chg="modSp new">
        <pc:chgData name="Boschchristianheiko@gmail.com" userId="9fa6de4d9fdf7172" providerId="LiveId" clId="{60BB663D-08C4-D943-B585-77DB2AADB773}" dt="2022-09-10T22:43:49.505" v="3203" actId="20577"/>
        <pc:sldMkLst>
          <pc:docMk/>
          <pc:sldMk cId="1539606105" sldId="269"/>
        </pc:sldMkLst>
        <pc:spChg chg="mod">
          <ac:chgData name="Boschchristianheiko@gmail.com" userId="9fa6de4d9fdf7172" providerId="LiveId" clId="{60BB663D-08C4-D943-B585-77DB2AADB773}" dt="2022-09-10T22:23:50.002" v="2771" actId="20577"/>
          <ac:spMkLst>
            <pc:docMk/>
            <pc:sldMk cId="1539606105" sldId="269"/>
            <ac:spMk id="2" creationId="{CF93C9CB-6305-7599-CB2D-6749ABA04F77}"/>
          </ac:spMkLst>
        </pc:spChg>
        <pc:spChg chg="mod">
          <ac:chgData name="Boschchristianheiko@gmail.com" userId="9fa6de4d9fdf7172" providerId="LiveId" clId="{60BB663D-08C4-D943-B585-77DB2AADB773}" dt="2022-09-10T22:43:49.505" v="3203" actId="20577"/>
          <ac:spMkLst>
            <pc:docMk/>
            <pc:sldMk cId="1539606105" sldId="269"/>
            <ac:spMk id="3" creationId="{2E450BEF-581D-F3A7-CA56-A9E68A54D379}"/>
          </ac:spMkLst>
        </pc:spChg>
      </pc:sldChg>
      <pc:sldChg chg="modSp new">
        <pc:chgData name="Boschchristianheiko@gmail.com" userId="9fa6de4d9fdf7172" providerId="LiveId" clId="{60BB663D-08C4-D943-B585-77DB2AADB773}" dt="2022-09-10T23:29:25.022" v="3387" actId="20577"/>
        <pc:sldMkLst>
          <pc:docMk/>
          <pc:sldMk cId="3862348500" sldId="270"/>
        </pc:sldMkLst>
        <pc:spChg chg="mod">
          <ac:chgData name="Boschchristianheiko@gmail.com" userId="9fa6de4d9fdf7172" providerId="LiveId" clId="{60BB663D-08C4-D943-B585-77DB2AADB773}" dt="2022-09-10T22:44:36.414" v="3222" actId="20577"/>
          <ac:spMkLst>
            <pc:docMk/>
            <pc:sldMk cId="3862348500" sldId="270"/>
            <ac:spMk id="2" creationId="{C2CFEAC5-CF92-857E-585A-829EFEB28471}"/>
          </ac:spMkLst>
        </pc:spChg>
        <pc:spChg chg="mod">
          <ac:chgData name="Boschchristianheiko@gmail.com" userId="9fa6de4d9fdf7172" providerId="LiveId" clId="{60BB663D-08C4-D943-B585-77DB2AADB773}" dt="2022-09-10T23:29:25.022" v="3387" actId="20577"/>
          <ac:spMkLst>
            <pc:docMk/>
            <pc:sldMk cId="3862348500" sldId="270"/>
            <ac:spMk id="3" creationId="{18A1DD20-17E5-3E74-A8FD-3E79EA94572E}"/>
          </ac:spMkLst>
        </pc:spChg>
      </pc:sldChg>
      <pc:sldChg chg="modSp new">
        <pc:chgData name="Boschchristianheiko@gmail.com" userId="9fa6de4d9fdf7172" providerId="LiveId" clId="{60BB663D-08C4-D943-B585-77DB2AADB773}" dt="2022-09-10T23:57:37.300" v="4221" actId="25668"/>
        <pc:sldMkLst>
          <pc:docMk/>
          <pc:sldMk cId="3785080343" sldId="271"/>
        </pc:sldMkLst>
        <pc:spChg chg="mod">
          <ac:chgData name="Boschchristianheiko@gmail.com" userId="9fa6de4d9fdf7172" providerId="LiveId" clId="{60BB663D-08C4-D943-B585-77DB2AADB773}" dt="2022-09-10T23:31:24.606" v="3434" actId="20577"/>
          <ac:spMkLst>
            <pc:docMk/>
            <pc:sldMk cId="3785080343" sldId="271"/>
            <ac:spMk id="2" creationId="{54A9D74D-6B6E-B4C8-AD69-0A31513B0E51}"/>
          </ac:spMkLst>
        </pc:spChg>
        <pc:spChg chg="mod">
          <ac:chgData name="Boschchristianheiko@gmail.com" userId="9fa6de4d9fdf7172" providerId="LiveId" clId="{60BB663D-08C4-D943-B585-77DB2AADB773}" dt="2022-09-10T23:57:37.300" v="4221" actId="25668"/>
          <ac:spMkLst>
            <pc:docMk/>
            <pc:sldMk cId="3785080343" sldId="271"/>
            <ac:spMk id="3" creationId="{ABCD984A-B1AB-1B58-A35A-635DE0F3BE0E}"/>
          </ac:spMkLst>
        </pc:spChg>
      </pc:sldChg>
      <pc:sldChg chg="modSp new">
        <pc:chgData name="Boschchristianheiko@gmail.com" userId="9fa6de4d9fdf7172" providerId="LiveId" clId="{60BB663D-08C4-D943-B585-77DB2AADB773}" dt="2022-09-11T00:19:03.559" v="4878" actId="20577"/>
        <pc:sldMkLst>
          <pc:docMk/>
          <pc:sldMk cId="3721099660" sldId="272"/>
        </pc:sldMkLst>
        <pc:spChg chg="mod">
          <ac:chgData name="Boschchristianheiko@gmail.com" userId="9fa6de4d9fdf7172" providerId="LiveId" clId="{60BB663D-08C4-D943-B585-77DB2AADB773}" dt="2022-09-10T23:58:32.307" v="4240" actId="20577"/>
          <ac:spMkLst>
            <pc:docMk/>
            <pc:sldMk cId="3721099660" sldId="272"/>
            <ac:spMk id="2" creationId="{1BC81FD3-B9E6-4FCA-280B-A9F419E3FD26}"/>
          </ac:spMkLst>
        </pc:spChg>
        <pc:spChg chg="mod">
          <ac:chgData name="Boschchristianheiko@gmail.com" userId="9fa6de4d9fdf7172" providerId="LiveId" clId="{60BB663D-08C4-D943-B585-77DB2AADB773}" dt="2022-09-11T00:19:03.559" v="4878" actId="20577"/>
          <ac:spMkLst>
            <pc:docMk/>
            <pc:sldMk cId="3721099660" sldId="272"/>
            <ac:spMk id="3" creationId="{FE11776E-CFAA-49B4-83D9-A452CE1DDA04}"/>
          </ac:spMkLst>
        </pc:spChg>
      </pc:sldChg>
      <pc:sldChg chg="modSp new">
        <pc:chgData name="Boschchristianheiko@gmail.com" userId="9fa6de4d9fdf7172" providerId="LiveId" clId="{60BB663D-08C4-D943-B585-77DB2AADB773}" dt="2022-09-11T00:37:12.440" v="5463" actId="20577"/>
        <pc:sldMkLst>
          <pc:docMk/>
          <pc:sldMk cId="1359675222" sldId="273"/>
        </pc:sldMkLst>
        <pc:spChg chg="mod">
          <ac:chgData name="Boschchristianheiko@gmail.com" userId="9fa6de4d9fdf7172" providerId="LiveId" clId="{60BB663D-08C4-D943-B585-77DB2AADB773}" dt="2022-09-11T00:21:57.810" v="4898" actId="113"/>
          <ac:spMkLst>
            <pc:docMk/>
            <pc:sldMk cId="1359675222" sldId="273"/>
            <ac:spMk id="2" creationId="{53F5A316-F389-5838-1FBF-80AAA1CFA6F8}"/>
          </ac:spMkLst>
        </pc:spChg>
        <pc:spChg chg="mod">
          <ac:chgData name="Boschchristianheiko@gmail.com" userId="9fa6de4d9fdf7172" providerId="LiveId" clId="{60BB663D-08C4-D943-B585-77DB2AADB773}" dt="2022-09-11T00:37:12.440" v="5463" actId="20577"/>
          <ac:spMkLst>
            <pc:docMk/>
            <pc:sldMk cId="1359675222" sldId="273"/>
            <ac:spMk id="3" creationId="{6A0C2171-1F5C-2BE1-C478-DC1C8817E280}"/>
          </ac:spMkLst>
        </pc:spChg>
      </pc:sldChg>
      <pc:sldChg chg="modSp new">
        <pc:chgData name="Boschchristianheiko@gmail.com" userId="9fa6de4d9fdf7172" providerId="LiveId" clId="{60BB663D-08C4-D943-B585-77DB2AADB773}" dt="2022-09-11T02:07:30.831" v="6280" actId="20577"/>
        <pc:sldMkLst>
          <pc:docMk/>
          <pc:sldMk cId="4023965551" sldId="274"/>
        </pc:sldMkLst>
        <pc:spChg chg="mod">
          <ac:chgData name="Boschchristianheiko@gmail.com" userId="9fa6de4d9fdf7172" providerId="LiveId" clId="{60BB663D-08C4-D943-B585-77DB2AADB773}" dt="2022-09-11T00:57:41.928" v="5656" actId="20577"/>
          <ac:spMkLst>
            <pc:docMk/>
            <pc:sldMk cId="4023965551" sldId="274"/>
            <ac:spMk id="2" creationId="{99162D12-E98B-F513-BE49-F4B33C3D386C}"/>
          </ac:spMkLst>
        </pc:spChg>
        <pc:spChg chg="mod">
          <ac:chgData name="Boschchristianheiko@gmail.com" userId="9fa6de4d9fdf7172" providerId="LiveId" clId="{60BB663D-08C4-D943-B585-77DB2AADB773}" dt="2022-09-11T02:07:30.831" v="6280" actId="20577"/>
          <ac:spMkLst>
            <pc:docMk/>
            <pc:sldMk cId="4023965551" sldId="274"/>
            <ac:spMk id="3" creationId="{EB749392-04B6-4168-9A3A-360B5D6152C2}"/>
          </ac:spMkLst>
        </pc:spChg>
      </pc:sldChg>
      <pc:sldChg chg="addSp delSp modSp new">
        <pc:chgData name="Boschchristianheiko@gmail.com" userId="9fa6de4d9fdf7172" providerId="LiveId" clId="{60BB663D-08C4-D943-B585-77DB2AADB773}" dt="2022-09-11T00:51:22.957" v="5519" actId="1076"/>
        <pc:sldMkLst>
          <pc:docMk/>
          <pc:sldMk cId="400819649" sldId="275"/>
        </pc:sldMkLst>
        <pc:spChg chg="mod">
          <ac:chgData name="Boschchristianheiko@gmail.com" userId="9fa6de4d9fdf7172" providerId="LiveId" clId="{60BB663D-08C4-D943-B585-77DB2AADB773}" dt="2022-09-11T00:38:52.305" v="5516" actId="20577"/>
          <ac:spMkLst>
            <pc:docMk/>
            <pc:sldMk cId="400819649" sldId="275"/>
            <ac:spMk id="2" creationId="{15E58D1A-ACC7-CE26-EB2C-35F63CB8A65B}"/>
          </ac:spMkLst>
        </pc:spChg>
        <pc:spChg chg="del">
          <ac:chgData name="Boschchristianheiko@gmail.com" userId="9fa6de4d9fdf7172" providerId="LiveId" clId="{60BB663D-08C4-D943-B585-77DB2AADB773}" dt="2022-09-11T00:51:17.068" v="5517" actId="22"/>
          <ac:spMkLst>
            <pc:docMk/>
            <pc:sldMk cId="400819649" sldId="275"/>
            <ac:spMk id="3" creationId="{34C9707D-F6D4-6F96-B051-68239D1F62D5}"/>
          </ac:spMkLst>
        </pc:spChg>
        <pc:picChg chg="add mod">
          <ac:chgData name="Boschchristianheiko@gmail.com" userId="9fa6de4d9fdf7172" providerId="LiveId" clId="{60BB663D-08C4-D943-B585-77DB2AADB773}" dt="2022-09-11T00:51:22.957" v="5519" actId="1076"/>
          <ac:picMkLst>
            <pc:docMk/>
            <pc:sldMk cId="400819649" sldId="275"/>
            <ac:picMk id="6" creationId="{F11B1332-1862-1494-F791-F59498F90FF3}"/>
          </ac:picMkLst>
        </pc:picChg>
      </pc:sldChg>
      <pc:sldChg chg="addSp modSp new">
        <pc:chgData name="Boschchristianheiko@gmail.com" userId="9fa6de4d9fdf7172" providerId="LiveId" clId="{60BB663D-08C4-D943-B585-77DB2AADB773}" dt="2022-09-11T03:09:26.579" v="6680" actId="1076"/>
        <pc:sldMkLst>
          <pc:docMk/>
          <pc:sldMk cId="1993974241" sldId="276"/>
        </pc:sldMkLst>
        <pc:spChg chg="mod">
          <ac:chgData name="Boschchristianheiko@gmail.com" userId="9fa6de4d9fdf7172" providerId="LiveId" clId="{60BB663D-08C4-D943-B585-77DB2AADB773}" dt="2022-09-11T03:03:05.675" v="6676" actId="20577"/>
          <ac:spMkLst>
            <pc:docMk/>
            <pc:sldMk cId="1993974241" sldId="276"/>
            <ac:spMk id="2" creationId="{C296A654-FB06-6B6F-BB17-EC0C003F2728}"/>
          </ac:spMkLst>
        </pc:spChg>
        <pc:spChg chg="mod">
          <ac:chgData name="Boschchristianheiko@gmail.com" userId="9fa6de4d9fdf7172" providerId="LiveId" clId="{60BB663D-08C4-D943-B585-77DB2AADB773}" dt="2022-09-11T03:09:20.520" v="6679" actId="27636"/>
          <ac:spMkLst>
            <pc:docMk/>
            <pc:sldMk cId="1993974241" sldId="276"/>
            <ac:spMk id="3" creationId="{B97AEF54-7262-C042-FCC8-37CE13B2CEC6}"/>
          </ac:spMkLst>
        </pc:spChg>
        <pc:picChg chg="add mod">
          <ac:chgData name="Boschchristianheiko@gmail.com" userId="9fa6de4d9fdf7172" providerId="LiveId" clId="{60BB663D-08C4-D943-B585-77DB2AADB773}" dt="2022-09-11T03:09:26.579" v="6680" actId="1076"/>
          <ac:picMkLst>
            <pc:docMk/>
            <pc:sldMk cId="1993974241" sldId="276"/>
            <ac:picMk id="4" creationId="{A01C38DC-16DA-0132-4616-C2CF17C028E2}"/>
          </ac:picMkLst>
        </pc:picChg>
      </pc:sldChg>
      <pc:sldChg chg="modSp new">
        <pc:chgData name="Boschchristianheiko@gmail.com" userId="9fa6de4d9fdf7172" providerId="LiveId" clId="{60BB663D-08C4-D943-B585-77DB2AADB773}" dt="2022-09-11T03:01:51.371" v="6659" actId="22"/>
        <pc:sldMkLst>
          <pc:docMk/>
          <pc:sldMk cId="1830010112" sldId="277"/>
        </pc:sldMkLst>
        <pc:spChg chg="mod">
          <ac:chgData name="Boschchristianheiko@gmail.com" userId="9fa6de4d9fdf7172" providerId="LiveId" clId="{60BB663D-08C4-D943-B585-77DB2AADB773}" dt="2022-09-11T02:58:46.665" v="6658" actId="20577"/>
          <ac:spMkLst>
            <pc:docMk/>
            <pc:sldMk cId="1830010112" sldId="277"/>
            <ac:spMk id="2" creationId="{7F0FFAA2-D243-996A-8006-E60F563EE158}"/>
          </ac:spMkLst>
        </pc:spChg>
        <pc:spChg chg="mod">
          <ac:chgData name="Boschchristianheiko@gmail.com" userId="9fa6de4d9fdf7172" providerId="LiveId" clId="{60BB663D-08C4-D943-B585-77DB2AADB773}" dt="2022-09-11T03:01:51.371" v="6659" actId="22"/>
          <ac:spMkLst>
            <pc:docMk/>
            <pc:sldMk cId="1830010112" sldId="277"/>
            <ac:spMk id="3" creationId="{E4B7673E-4083-2FE9-958C-DAEE1E89F66E}"/>
          </ac:spMkLst>
        </pc:spChg>
      </pc:sldChg>
      <pc:sldChg chg="modSp new">
        <pc:chgData name="Boschchristianheiko@gmail.com" userId="9fa6de4d9fdf7172" providerId="LiveId" clId="{60BB663D-08C4-D943-B585-77DB2AADB773}" dt="2022-09-11T02:48:19.413" v="6619" actId="1076"/>
        <pc:sldMkLst>
          <pc:docMk/>
          <pc:sldMk cId="3361032969" sldId="278"/>
        </pc:sldMkLst>
        <pc:spChg chg="mod">
          <ac:chgData name="Boschchristianheiko@gmail.com" userId="9fa6de4d9fdf7172" providerId="LiveId" clId="{60BB663D-08C4-D943-B585-77DB2AADB773}" dt="2022-09-11T02:48:13.950" v="6617" actId="1076"/>
          <ac:spMkLst>
            <pc:docMk/>
            <pc:sldMk cId="3361032969" sldId="278"/>
            <ac:spMk id="2" creationId="{B91DCA69-2E71-20B1-F6E4-41D204D81C70}"/>
          </ac:spMkLst>
        </pc:spChg>
        <pc:spChg chg="mod">
          <ac:chgData name="Boschchristianheiko@gmail.com" userId="9fa6de4d9fdf7172" providerId="LiveId" clId="{60BB663D-08C4-D943-B585-77DB2AADB773}" dt="2022-09-11T02:48:19.413" v="6619" actId="1076"/>
          <ac:spMkLst>
            <pc:docMk/>
            <pc:sldMk cId="3361032969" sldId="278"/>
            <ac:spMk id="3" creationId="{8E6A2309-E61A-984E-550E-5AD98B9F2467}"/>
          </ac:spMkLst>
        </pc:spChg>
      </pc:sldChg>
      <pc:sldChg chg="modSp new">
        <pc:chgData name="Boschchristianheiko@gmail.com" userId="9fa6de4d9fdf7172" providerId="LiveId" clId="{60BB663D-08C4-D943-B585-77DB2AADB773}" dt="2022-09-11T02:57:55.897" v="6647" actId="27636"/>
        <pc:sldMkLst>
          <pc:docMk/>
          <pc:sldMk cId="3033940744" sldId="279"/>
        </pc:sldMkLst>
        <pc:spChg chg="mod">
          <ac:chgData name="Boschchristianheiko@gmail.com" userId="9fa6de4d9fdf7172" providerId="LiveId" clId="{60BB663D-08C4-D943-B585-77DB2AADB773}" dt="2022-09-11T02:55:35.815" v="6645" actId="20577"/>
          <ac:spMkLst>
            <pc:docMk/>
            <pc:sldMk cId="3033940744" sldId="279"/>
            <ac:spMk id="2" creationId="{756EA53F-C22F-66EE-E40A-9134D4E90E01}"/>
          </ac:spMkLst>
        </pc:spChg>
        <pc:spChg chg="mod">
          <ac:chgData name="Boschchristianheiko@gmail.com" userId="9fa6de4d9fdf7172" providerId="LiveId" clId="{60BB663D-08C4-D943-B585-77DB2AADB773}" dt="2022-09-11T02:57:55.897" v="6647" actId="27636"/>
          <ac:spMkLst>
            <pc:docMk/>
            <pc:sldMk cId="3033940744" sldId="279"/>
            <ac:spMk id="3" creationId="{ABBAC2D8-29B5-7BC9-05E0-43717C246964}"/>
          </ac:spMkLst>
        </pc:spChg>
      </pc:sldChg>
      <pc:sldChg chg="modSp new ord">
        <pc:chgData name="Boschchristianheiko@gmail.com" userId="9fa6de4d9fdf7172" providerId="LiveId" clId="{60BB663D-08C4-D943-B585-77DB2AADB773}" dt="2022-09-11T14:55:37.878" v="7565" actId="25668"/>
        <pc:sldMkLst>
          <pc:docMk/>
          <pc:sldMk cId="3948971693" sldId="280"/>
        </pc:sldMkLst>
        <pc:spChg chg="mod">
          <ac:chgData name="Boschchristianheiko@gmail.com" userId="9fa6de4d9fdf7172" providerId="LiveId" clId="{60BB663D-08C4-D943-B585-77DB2AADB773}" dt="2022-09-11T14:31:22.827" v="7018" actId="113"/>
          <ac:spMkLst>
            <pc:docMk/>
            <pc:sldMk cId="3948971693" sldId="280"/>
            <ac:spMk id="2" creationId="{54A155EA-03DB-9BF4-71AF-CB223724A4EE}"/>
          </ac:spMkLst>
        </pc:spChg>
        <pc:spChg chg="mod">
          <ac:chgData name="Boschchristianheiko@gmail.com" userId="9fa6de4d9fdf7172" providerId="LiveId" clId="{60BB663D-08C4-D943-B585-77DB2AADB773}" dt="2022-09-11T14:55:37.878" v="7565" actId="25668"/>
          <ac:spMkLst>
            <pc:docMk/>
            <pc:sldMk cId="3948971693" sldId="280"/>
            <ac:spMk id="3" creationId="{0D9F2C56-92CA-AE39-02AA-89BED4CEA8A3}"/>
          </ac:spMkLst>
        </pc:spChg>
      </pc:sldChg>
      <pc:sldChg chg="modSp new">
        <pc:chgData name="Boschchristianheiko@gmail.com" userId="9fa6de4d9fdf7172" providerId="LiveId" clId="{60BB663D-08C4-D943-B585-77DB2AADB773}" dt="2022-09-11T14:58:37.906" v="7594" actId="27636"/>
        <pc:sldMkLst>
          <pc:docMk/>
          <pc:sldMk cId="2805953006" sldId="281"/>
        </pc:sldMkLst>
        <pc:spChg chg="mod">
          <ac:chgData name="Boschchristianheiko@gmail.com" userId="9fa6de4d9fdf7172" providerId="LiveId" clId="{60BB663D-08C4-D943-B585-77DB2AADB773}" dt="2022-09-11T14:58:31.123" v="7592" actId="20577"/>
          <ac:spMkLst>
            <pc:docMk/>
            <pc:sldMk cId="2805953006" sldId="281"/>
            <ac:spMk id="2" creationId="{796CE6F4-F95B-7CAC-8D3A-67EC08C87531}"/>
          </ac:spMkLst>
        </pc:spChg>
        <pc:spChg chg="mod">
          <ac:chgData name="Boschchristianheiko@gmail.com" userId="9fa6de4d9fdf7172" providerId="LiveId" clId="{60BB663D-08C4-D943-B585-77DB2AADB773}" dt="2022-09-11T14:58:37.906" v="7594" actId="27636"/>
          <ac:spMkLst>
            <pc:docMk/>
            <pc:sldMk cId="2805953006" sldId="281"/>
            <ac:spMk id="3" creationId="{0ADD2547-FD36-07A5-A202-7E035D745898}"/>
          </ac:spMkLst>
        </pc:spChg>
      </pc:sldChg>
      <pc:sldChg chg="addSp modSp new">
        <pc:chgData name="Boschchristianheiko@gmail.com" userId="9fa6de4d9fdf7172" providerId="LiveId" clId="{60BB663D-08C4-D943-B585-77DB2AADB773}" dt="2022-09-11T15:03:11.627" v="7623" actId="22"/>
        <pc:sldMkLst>
          <pc:docMk/>
          <pc:sldMk cId="1033732072" sldId="282"/>
        </pc:sldMkLst>
        <pc:spChg chg="mod">
          <ac:chgData name="Boschchristianheiko@gmail.com" userId="9fa6de4d9fdf7172" providerId="LiveId" clId="{60BB663D-08C4-D943-B585-77DB2AADB773}" dt="2022-09-11T15:02:08.650" v="7618" actId="20577"/>
          <ac:spMkLst>
            <pc:docMk/>
            <pc:sldMk cId="1033732072" sldId="282"/>
            <ac:spMk id="2" creationId="{7C36D906-F9FD-3E56-E6DA-A541DE6E39C6}"/>
          </ac:spMkLst>
        </pc:spChg>
        <pc:spChg chg="mod">
          <ac:chgData name="Boschchristianheiko@gmail.com" userId="9fa6de4d9fdf7172" providerId="LiveId" clId="{60BB663D-08C4-D943-B585-77DB2AADB773}" dt="2022-09-11T15:03:11.627" v="7623" actId="22"/>
          <ac:spMkLst>
            <pc:docMk/>
            <pc:sldMk cId="1033732072" sldId="282"/>
            <ac:spMk id="3" creationId="{470208AE-ACB1-4CAB-ED96-89761F95B0EE}"/>
          </ac:spMkLst>
        </pc:spChg>
        <pc:picChg chg="add mod">
          <ac:chgData name="Boschchristianheiko@gmail.com" userId="9fa6de4d9fdf7172" providerId="LiveId" clId="{60BB663D-08C4-D943-B585-77DB2AADB773}" dt="2022-09-11T15:03:05.306" v="7622" actId="1076"/>
          <ac:picMkLst>
            <pc:docMk/>
            <pc:sldMk cId="1033732072" sldId="282"/>
            <ac:picMk id="4" creationId="{0BD8D145-436F-FBFA-7B82-A6FD228F5EC6}"/>
          </ac:picMkLst>
        </pc:picChg>
      </pc:sldChg>
      <pc:sldChg chg="modSp new">
        <pc:chgData name="Boschchristianheiko@gmail.com" userId="9fa6de4d9fdf7172" providerId="LiveId" clId="{60BB663D-08C4-D943-B585-77DB2AADB773}" dt="2022-09-11T15:33:49.492" v="8132" actId="20577"/>
        <pc:sldMkLst>
          <pc:docMk/>
          <pc:sldMk cId="4019979799" sldId="283"/>
        </pc:sldMkLst>
        <pc:spChg chg="mod">
          <ac:chgData name="Boschchristianheiko@gmail.com" userId="9fa6de4d9fdf7172" providerId="LiveId" clId="{60BB663D-08C4-D943-B585-77DB2AADB773}" dt="2022-09-11T15:13:46.778" v="7649" actId="113"/>
          <ac:spMkLst>
            <pc:docMk/>
            <pc:sldMk cId="4019979799" sldId="283"/>
            <ac:spMk id="2" creationId="{5739062F-C6AC-7CDD-9C0A-88A18582BA1A}"/>
          </ac:spMkLst>
        </pc:spChg>
        <pc:spChg chg="mod">
          <ac:chgData name="Boschchristianheiko@gmail.com" userId="9fa6de4d9fdf7172" providerId="LiveId" clId="{60BB663D-08C4-D943-B585-77DB2AADB773}" dt="2022-09-11T15:33:49.492" v="8132" actId="20577"/>
          <ac:spMkLst>
            <pc:docMk/>
            <pc:sldMk cId="4019979799" sldId="283"/>
            <ac:spMk id="3" creationId="{1FD42B8E-E286-DEA2-C803-72A2006B5C3C}"/>
          </ac:spMkLst>
        </pc:spChg>
      </pc:sldChg>
      <pc:sldChg chg="addSp modSp new">
        <pc:chgData name="Boschchristianheiko@gmail.com" userId="9fa6de4d9fdf7172" providerId="LiveId" clId="{60BB663D-08C4-D943-B585-77DB2AADB773}" dt="2022-09-11T15:37:59.881" v="8147" actId="1076"/>
        <pc:sldMkLst>
          <pc:docMk/>
          <pc:sldMk cId="437823469" sldId="284"/>
        </pc:sldMkLst>
        <pc:spChg chg="mod">
          <ac:chgData name="Boschchristianheiko@gmail.com" userId="9fa6de4d9fdf7172" providerId="LiveId" clId="{60BB663D-08C4-D943-B585-77DB2AADB773}" dt="2022-09-11T15:36:33.975" v="8144" actId="113"/>
          <ac:spMkLst>
            <pc:docMk/>
            <pc:sldMk cId="437823469" sldId="284"/>
            <ac:spMk id="2" creationId="{BF635B7E-BFD1-5524-DE36-F48348387A3E}"/>
          </ac:spMkLst>
        </pc:spChg>
        <pc:spChg chg="mod">
          <ac:chgData name="Boschchristianheiko@gmail.com" userId="9fa6de4d9fdf7172" providerId="LiveId" clId="{60BB663D-08C4-D943-B585-77DB2AADB773}" dt="2022-09-11T15:37:54.215" v="8146" actId="27636"/>
          <ac:spMkLst>
            <pc:docMk/>
            <pc:sldMk cId="437823469" sldId="284"/>
            <ac:spMk id="3" creationId="{B0461B6F-20F9-7A0D-549A-B6FD6C2DEBEA}"/>
          </ac:spMkLst>
        </pc:spChg>
        <pc:picChg chg="add mod">
          <ac:chgData name="Boschchristianheiko@gmail.com" userId="9fa6de4d9fdf7172" providerId="LiveId" clId="{60BB663D-08C4-D943-B585-77DB2AADB773}" dt="2022-09-11T15:37:59.881" v="8147" actId="1076"/>
          <ac:picMkLst>
            <pc:docMk/>
            <pc:sldMk cId="437823469" sldId="284"/>
            <ac:picMk id="4" creationId="{5B45C6BB-6924-A2B6-7A35-96D512D86D24}"/>
          </ac:picMkLst>
        </pc:picChg>
      </pc:sldChg>
      <pc:sldChg chg="modSp new">
        <pc:chgData name="Boschchristianheiko@gmail.com" userId="9fa6de4d9fdf7172" providerId="LiveId" clId="{60BB663D-08C4-D943-B585-77DB2AADB773}" dt="2022-09-11T15:50:50.392" v="8448" actId="20577"/>
        <pc:sldMkLst>
          <pc:docMk/>
          <pc:sldMk cId="1720963801" sldId="285"/>
        </pc:sldMkLst>
        <pc:spChg chg="mod">
          <ac:chgData name="Boschchristianheiko@gmail.com" userId="9fa6de4d9fdf7172" providerId="LiveId" clId="{60BB663D-08C4-D943-B585-77DB2AADB773}" dt="2022-09-11T15:39:35.573" v="8155" actId="20577"/>
          <ac:spMkLst>
            <pc:docMk/>
            <pc:sldMk cId="1720963801" sldId="285"/>
            <ac:spMk id="2" creationId="{7D83D5A4-8665-2B39-D7DD-A4347DD82752}"/>
          </ac:spMkLst>
        </pc:spChg>
        <pc:spChg chg="mod">
          <ac:chgData name="Boschchristianheiko@gmail.com" userId="9fa6de4d9fdf7172" providerId="LiveId" clId="{60BB663D-08C4-D943-B585-77DB2AADB773}" dt="2022-09-11T15:50:50.392" v="8448" actId="20577"/>
          <ac:spMkLst>
            <pc:docMk/>
            <pc:sldMk cId="1720963801" sldId="285"/>
            <ac:spMk id="3" creationId="{9F32278E-31E1-DD34-5A08-1D30A69A07D3}"/>
          </ac:spMkLst>
        </pc:spChg>
      </pc:sldChg>
    </pc:docChg>
  </pc:docChgLst>
  <pc:docChgLst>
    <pc:chgData name="Boschchristianheiko@gmail.com" userId="9fa6de4d9fdf7172" providerId="LiveId" clId="{E4CF4161-86EA-F448-A7C4-9DB62924BC1E}"/>
    <pc:docChg chg="undo custSel addSld modSld sldOrd">
      <pc:chgData name="Boschchristianheiko@gmail.com" userId="9fa6de4d9fdf7172" providerId="LiveId" clId="{E4CF4161-86EA-F448-A7C4-9DB62924BC1E}" dt="2022-09-10T12:47:16.732" v="745" actId="688"/>
      <pc:docMkLst>
        <pc:docMk/>
      </pc:docMkLst>
      <pc:sldChg chg="modSp">
        <pc:chgData name="Boschchristianheiko@gmail.com" userId="9fa6de4d9fdf7172" providerId="LiveId" clId="{E4CF4161-86EA-F448-A7C4-9DB62924BC1E}" dt="2022-09-10T01:06:21.321" v="409" actId="20577"/>
        <pc:sldMkLst>
          <pc:docMk/>
          <pc:sldMk cId="346181140" sldId="256"/>
        </pc:sldMkLst>
        <pc:spChg chg="mod">
          <ac:chgData name="Boschchristianheiko@gmail.com" userId="9fa6de4d9fdf7172" providerId="LiveId" clId="{E4CF4161-86EA-F448-A7C4-9DB62924BC1E}" dt="2022-09-10T00:59:14.100" v="44" actId="27636"/>
          <ac:spMkLst>
            <pc:docMk/>
            <pc:sldMk cId="346181140" sldId="256"/>
            <ac:spMk id="2" creationId="{5981F4E3-55DC-BE6D-1A7B-F5F163CA7D93}"/>
          </ac:spMkLst>
        </pc:spChg>
        <pc:spChg chg="mod">
          <ac:chgData name="Boschchristianheiko@gmail.com" userId="9fa6de4d9fdf7172" providerId="LiveId" clId="{E4CF4161-86EA-F448-A7C4-9DB62924BC1E}" dt="2022-09-10T01:06:21.321" v="409" actId="20577"/>
          <ac:spMkLst>
            <pc:docMk/>
            <pc:sldMk cId="346181140" sldId="256"/>
            <ac:spMk id="3" creationId="{57D0F76C-16EB-326E-2C77-F5AF49B853D4}"/>
          </ac:spMkLst>
        </pc:spChg>
      </pc:sldChg>
      <pc:sldChg chg="modSp new">
        <pc:chgData name="Boschchristianheiko@gmail.com" userId="9fa6de4d9fdf7172" providerId="LiveId" clId="{E4CF4161-86EA-F448-A7C4-9DB62924BC1E}" dt="2022-09-10T01:05:54.478" v="389" actId="20577"/>
        <pc:sldMkLst>
          <pc:docMk/>
          <pc:sldMk cId="1346927778" sldId="257"/>
        </pc:sldMkLst>
        <pc:spChg chg="mod">
          <ac:chgData name="Boschchristianheiko@gmail.com" userId="9fa6de4d9fdf7172" providerId="LiveId" clId="{E4CF4161-86EA-F448-A7C4-9DB62924BC1E}" dt="2022-09-10T01:01:35.718" v="169" actId="20577"/>
          <ac:spMkLst>
            <pc:docMk/>
            <pc:sldMk cId="1346927778" sldId="257"/>
            <ac:spMk id="2" creationId="{6F15D4C0-96BC-51E4-0DA5-0110CD13DA8B}"/>
          </ac:spMkLst>
        </pc:spChg>
        <pc:spChg chg="mod">
          <ac:chgData name="Boschchristianheiko@gmail.com" userId="9fa6de4d9fdf7172" providerId="LiveId" clId="{E4CF4161-86EA-F448-A7C4-9DB62924BC1E}" dt="2022-09-10T01:05:54.478" v="389" actId="20577"/>
          <ac:spMkLst>
            <pc:docMk/>
            <pc:sldMk cId="1346927778" sldId="257"/>
            <ac:spMk id="3" creationId="{F3A8E331-C7B7-8065-7BC9-B6A98FA4CFE8}"/>
          </ac:spMkLst>
        </pc:spChg>
      </pc:sldChg>
      <pc:sldChg chg="addSp delSp modSp">
        <pc:chgData name="Boschchristianheiko@gmail.com" userId="9fa6de4d9fdf7172" providerId="LiveId" clId="{E4CF4161-86EA-F448-A7C4-9DB62924BC1E}" dt="2022-09-10T03:32:25.490" v="448" actId="1076"/>
        <pc:sldMkLst>
          <pc:docMk/>
          <pc:sldMk cId="673294023" sldId="258"/>
        </pc:sldMkLst>
        <pc:spChg chg="add del">
          <ac:chgData name="Boschchristianheiko@gmail.com" userId="9fa6de4d9fdf7172" providerId="LiveId" clId="{E4CF4161-86EA-F448-A7C4-9DB62924BC1E}" dt="2022-09-10T03:30:58.447" v="445" actId="478"/>
          <ac:spMkLst>
            <pc:docMk/>
            <pc:sldMk cId="673294023" sldId="258"/>
            <ac:spMk id="2" creationId="{36F3178D-612D-9331-8AF8-0C2B17197629}"/>
          </ac:spMkLst>
        </pc:spChg>
        <pc:spChg chg="add del mod">
          <ac:chgData name="Boschchristianheiko@gmail.com" userId="9fa6de4d9fdf7172" providerId="LiveId" clId="{E4CF4161-86EA-F448-A7C4-9DB62924BC1E}" dt="2022-09-10T03:30:58.447" v="445" actId="478"/>
          <ac:spMkLst>
            <pc:docMk/>
            <pc:sldMk cId="673294023" sldId="258"/>
            <ac:spMk id="5" creationId="{C053B737-F437-AB12-E16B-2D7980820CE6}"/>
          </ac:spMkLst>
        </pc:spChg>
        <pc:picChg chg="add del mod">
          <ac:chgData name="Boschchristianheiko@gmail.com" userId="9fa6de4d9fdf7172" providerId="LiveId" clId="{E4CF4161-86EA-F448-A7C4-9DB62924BC1E}" dt="2022-09-10T03:31:03.730" v="446" actId="478"/>
          <ac:picMkLst>
            <pc:docMk/>
            <pc:sldMk cId="673294023" sldId="258"/>
            <ac:picMk id="6" creationId="{104E49D0-6131-47C8-2982-2F25619704D8}"/>
          </ac:picMkLst>
        </pc:picChg>
        <pc:picChg chg="add mod">
          <ac:chgData name="Boschchristianheiko@gmail.com" userId="9fa6de4d9fdf7172" providerId="LiveId" clId="{E4CF4161-86EA-F448-A7C4-9DB62924BC1E}" dt="2022-09-10T03:32:25.490" v="448" actId="1076"/>
          <ac:picMkLst>
            <pc:docMk/>
            <pc:sldMk cId="673294023" sldId="258"/>
            <ac:picMk id="7" creationId="{F829B78C-DF9A-5D7E-4D77-3D44FC9D2CEF}"/>
          </ac:picMkLst>
        </pc:picChg>
      </pc:sldChg>
      <pc:sldChg chg="addSp delSp modSp new">
        <pc:chgData name="Boschchristianheiko@gmail.com" userId="9fa6de4d9fdf7172" providerId="LiveId" clId="{E4CF4161-86EA-F448-A7C4-9DB62924BC1E}" dt="2022-09-10T12:47:16.732" v="745" actId="688"/>
        <pc:sldMkLst>
          <pc:docMk/>
          <pc:sldMk cId="928555496" sldId="259"/>
        </pc:sldMkLst>
        <pc:spChg chg="mod">
          <ac:chgData name="Boschchristianheiko@gmail.com" userId="9fa6de4d9fdf7172" providerId="LiveId" clId="{E4CF4161-86EA-F448-A7C4-9DB62924BC1E}" dt="2022-09-10T03:50:21.134" v="491" actId="20577"/>
          <ac:spMkLst>
            <pc:docMk/>
            <pc:sldMk cId="928555496" sldId="259"/>
            <ac:spMk id="2" creationId="{CF46C68D-79C0-9369-A12C-CA78578B3CDF}"/>
          </ac:spMkLst>
        </pc:spChg>
        <pc:spChg chg="del mod">
          <ac:chgData name="Boschchristianheiko@gmail.com" userId="9fa6de4d9fdf7172" providerId="LiveId" clId="{E4CF4161-86EA-F448-A7C4-9DB62924BC1E}" dt="2022-09-10T03:36:31.647" v="450" actId="931"/>
          <ac:spMkLst>
            <pc:docMk/>
            <pc:sldMk cId="928555496" sldId="259"/>
            <ac:spMk id="3" creationId="{F5504208-53CF-6312-7190-56E98E3D21CE}"/>
          </ac:spMkLst>
        </pc:spChg>
        <pc:picChg chg="add mod ord">
          <ac:chgData name="Boschchristianheiko@gmail.com" userId="9fa6de4d9fdf7172" providerId="LiveId" clId="{E4CF4161-86EA-F448-A7C4-9DB62924BC1E}" dt="2022-09-10T12:47:16.732" v="745" actId="688"/>
          <ac:picMkLst>
            <pc:docMk/>
            <pc:sldMk cId="928555496" sldId="259"/>
            <ac:picMk id="4" creationId="{58D18C43-EC43-32F5-F376-D5C9F6112ACD}"/>
          </ac:picMkLst>
        </pc:picChg>
        <pc:picChg chg="add mod">
          <ac:chgData name="Boschchristianheiko@gmail.com" userId="9fa6de4d9fdf7172" providerId="LiveId" clId="{E4CF4161-86EA-F448-A7C4-9DB62924BC1E}" dt="2022-09-10T12:47:07.795" v="743" actId="1076"/>
          <ac:picMkLst>
            <pc:docMk/>
            <pc:sldMk cId="928555496" sldId="259"/>
            <ac:picMk id="5" creationId="{85A3806B-EB7D-B059-025B-DAF980F43334}"/>
          </ac:picMkLst>
        </pc:picChg>
      </pc:sldChg>
      <pc:sldChg chg="addSp modSp new">
        <pc:chgData name="Boschchristianheiko@gmail.com" userId="9fa6de4d9fdf7172" providerId="LiveId" clId="{E4CF4161-86EA-F448-A7C4-9DB62924BC1E}" dt="2022-09-10T03:51:17.155" v="512" actId="22"/>
        <pc:sldMkLst>
          <pc:docMk/>
          <pc:sldMk cId="3258277335" sldId="260"/>
        </pc:sldMkLst>
        <pc:spChg chg="mod">
          <ac:chgData name="Boschchristianheiko@gmail.com" userId="9fa6de4d9fdf7172" providerId="LiveId" clId="{E4CF4161-86EA-F448-A7C4-9DB62924BC1E}" dt="2022-09-10T03:51:10.632" v="511" actId="20577"/>
          <ac:spMkLst>
            <pc:docMk/>
            <pc:sldMk cId="3258277335" sldId="260"/>
            <ac:spMk id="2" creationId="{70F72A9B-3053-7752-92E7-21651D1B0644}"/>
          </ac:spMkLst>
        </pc:spChg>
        <pc:spChg chg="mod">
          <ac:chgData name="Boschchristianheiko@gmail.com" userId="9fa6de4d9fdf7172" providerId="LiveId" clId="{E4CF4161-86EA-F448-A7C4-9DB62924BC1E}" dt="2022-09-10T03:48:01.596" v="466" actId="22"/>
          <ac:spMkLst>
            <pc:docMk/>
            <pc:sldMk cId="3258277335" sldId="260"/>
            <ac:spMk id="3" creationId="{1157D5D1-F90E-5217-4019-DFDA17123B65}"/>
          </ac:spMkLst>
        </pc:spChg>
        <pc:spChg chg="add">
          <ac:chgData name="Boschchristianheiko@gmail.com" userId="9fa6de4d9fdf7172" providerId="LiveId" clId="{E4CF4161-86EA-F448-A7C4-9DB62924BC1E}" dt="2022-09-10T03:51:17.155" v="512" actId="22"/>
          <ac:spMkLst>
            <pc:docMk/>
            <pc:sldMk cId="3258277335" sldId="260"/>
            <ac:spMk id="5" creationId="{7450B91D-7D78-9E79-16DE-411C7A876884}"/>
          </ac:spMkLst>
        </pc:spChg>
      </pc:sldChg>
      <pc:sldChg chg="modSp new ord">
        <pc:chgData name="Boschchristianheiko@gmail.com" userId="9fa6de4d9fdf7172" providerId="LiveId" clId="{E4CF4161-86EA-F448-A7C4-9DB62924BC1E}" dt="2022-09-10T03:54:32.346" v="528" actId="20577"/>
        <pc:sldMkLst>
          <pc:docMk/>
          <pc:sldMk cId="368359098" sldId="261"/>
        </pc:sldMkLst>
        <pc:spChg chg="mod">
          <ac:chgData name="Boschchristianheiko@gmail.com" userId="9fa6de4d9fdf7172" providerId="LiveId" clId="{E4CF4161-86EA-F448-A7C4-9DB62924BC1E}" dt="2022-09-10T03:54:32.346" v="528" actId="20577"/>
          <ac:spMkLst>
            <pc:docMk/>
            <pc:sldMk cId="368359098" sldId="261"/>
            <ac:spMk id="2" creationId="{9EF63FFA-1732-B685-8F9D-7DE6D8186A4C}"/>
          </ac:spMkLst>
        </pc:spChg>
        <pc:spChg chg="mod">
          <ac:chgData name="Boschchristianheiko@gmail.com" userId="9fa6de4d9fdf7172" providerId="LiveId" clId="{E4CF4161-86EA-F448-A7C4-9DB62924BC1E}" dt="2022-09-10T03:53:50.264" v="515" actId="22"/>
          <ac:spMkLst>
            <pc:docMk/>
            <pc:sldMk cId="368359098" sldId="261"/>
            <ac:spMk id="3" creationId="{1C2D74BF-094B-6C96-EBA4-C709FC7703E4}"/>
          </ac:spMkLst>
        </pc:spChg>
      </pc:sldChg>
      <pc:sldChg chg="addSp delSp modSp new">
        <pc:chgData name="Boschchristianheiko@gmail.com" userId="9fa6de4d9fdf7172" providerId="LiveId" clId="{E4CF4161-86EA-F448-A7C4-9DB62924BC1E}" dt="2022-09-10T12:31:47.082" v="738" actId="20577"/>
        <pc:sldMkLst>
          <pc:docMk/>
          <pc:sldMk cId="3387573794" sldId="262"/>
        </pc:sldMkLst>
        <pc:spChg chg="mod">
          <ac:chgData name="Boschchristianheiko@gmail.com" userId="9fa6de4d9fdf7172" providerId="LiveId" clId="{E4CF4161-86EA-F448-A7C4-9DB62924BC1E}" dt="2022-09-10T12:27:42.362" v="550" actId="20577"/>
          <ac:spMkLst>
            <pc:docMk/>
            <pc:sldMk cId="3387573794" sldId="262"/>
            <ac:spMk id="2" creationId="{29A26EA8-3986-B5AA-7001-85AD3E0F966D}"/>
          </ac:spMkLst>
        </pc:spChg>
        <pc:spChg chg="del">
          <ac:chgData name="Boschchristianheiko@gmail.com" userId="9fa6de4d9fdf7172" providerId="LiveId" clId="{E4CF4161-86EA-F448-A7C4-9DB62924BC1E}" dt="2022-09-10T03:56:33.647" v="532" actId="931"/>
          <ac:spMkLst>
            <pc:docMk/>
            <pc:sldMk cId="3387573794" sldId="262"/>
            <ac:spMk id="3" creationId="{89629E2A-AF34-2363-32AA-92078A1B7055}"/>
          </ac:spMkLst>
        </pc:spChg>
        <pc:spChg chg="add mod">
          <ac:chgData name="Boschchristianheiko@gmail.com" userId="9fa6de4d9fdf7172" providerId="LiveId" clId="{E4CF4161-86EA-F448-A7C4-9DB62924BC1E}" dt="2022-09-10T12:31:47.082" v="738" actId="20577"/>
          <ac:spMkLst>
            <pc:docMk/>
            <pc:sldMk cId="3387573794" sldId="262"/>
            <ac:spMk id="5" creationId="{1269344D-9E43-A5A4-8AD6-8AF50318C6B9}"/>
          </ac:spMkLst>
        </pc:spChg>
        <pc:picChg chg="add del mod ord">
          <ac:chgData name="Boschchristianheiko@gmail.com" userId="9fa6de4d9fdf7172" providerId="LiveId" clId="{E4CF4161-86EA-F448-A7C4-9DB62924BC1E}" dt="2022-09-10T12:28:07.542" v="556" actId="478"/>
          <ac:picMkLst>
            <pc:docMk/>
            <pc:sldMk cId="3387573794" sldId="262"/>
            <ac:picMk id="4" creationId="{6E802913-777D-74CC-0966-7E2929F480D6}"/>
          </ac:picMkLst>
        </pc:picChg>
      </pc:sldChg>
      <pc:sldChg chg="new">
        <pc:chgData name="Boschchristianheiko@gmail.com" userId="9fa6de4d9fdf7172" providerId="LiveId" clId="{E4CF4161-86EA-F448-A7C4-9DB62924BC1E}" dt="2022-09-10T03:54:45.232" v="530" actId="680"/>
        <pc:sldMkLst>
          <pc:docMk/>
          <pc:sldMk cId="566964510" sldId="263"/>
        </pc:sldMkLst>
      </pc:sldChg>
      <pc:sldChg chg="new">
        <pc:chgData name="Boschchristianheiko@gmail.com" userId="9fa6de4d9fdf7172" providerId="LiveId" clId="{E4CF4161-86EA-F448-A7C4-9DB62924BC1E}" dt="2022-09-10T03:54:46.601" v="531" actId="680"/>
        <pc:sldMkLst>
          <pc:docMk/>
          <pc:sldMk cId="3197221499"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4DB1B-8482-8E52-BF0D-AF9C19265ABB}"/>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US"/>
          </a:p>
        </p:txBody>
      </p:sp>
      <p:sp>
        <p:nvSpPr>
          <p:cNvPr id="3" name="Subtítulo 2">
            <a:extLst>
              <a:ext uri="{FF2B5EF4-FFF2-40B4-BE49-F238E27FC236}">
                <a16:creationId xmlns:a16="http://schemas.microsoft.com/office/drawing/2014/main" id="{4502FA1F-131D-3A15-21A8-78BF8CEBB8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US"/>
          </a:p>
        </p:txBody>
      </p:sp>
      <p:sp>
        <p:nvSpPr>
          <p:cNvPr id="4" name="Marcador de fecha 3">
            <a:extLst>
              <a:ext uri="{FF2B5EF4-FFF2-40B4-BE49-F238E27FC236}">
                <a16:creationId xmlns:a16="http://schemas.microsoft.com/office/drawing/2014/main" id="{9AE37466-3490-760B-510C-E6873D0BF16F}"/>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5" name="Marcador de pie de página 4">
            <a:extLst>
              <a:ext uri="{FF2B5EF4-FFF2-40B4-BE49-F238E27FC236}">
                <a16:creationId xmlns:a16="http://schemas.microsoft.com/office/drawing/2014/main" id="{5CC12449-F2D7-C401-FC1B-AC8134AE1835}"/>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7862AFC5-A360-18D3-BDBB-9825DCCB907D}"/>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337107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25E05C-9245-9CC3-D970-A988040B20D6}"/>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texto vertical 2">
            <a:extLst>
              <a:ext uri="{FF2B5EF4-FFF2-40B4-BE49-F238E27FC236}">
                <a16:creationId xmlns:a16="http://schemas.microsoft.com/office/drawing/2014/main" id="{61421101-C141-B1AA-1675-43326AFB54CC}"/>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BA304A92-2D11-6ECD-73D1-0C37DB61491D}"/>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5" name="Marcador de pie de página 4">
            <a:extLst>
              <a:ext uri="{FF2B5EF4-FFF2-40B4-BE49-F238E27FC236}">
                <a16:creationId xmlns:a16="http://schemas.microsoft.com/office/drawing/2014/main" id="{3C3AA481-0278-3F34-9317-F9CF28B9BDE0}"/>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097FD9A9-4053-3D8B-668C-1D2080A6317C}"/>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26044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9D10AF-B9BA-4F97-BEAB-592D9C1736C0}"/>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US"/>
          </a:p>
        </p:txBody>
      </p:sp>
      <p:sp>
        <p:nvSpPr>
          <p:cNvPr id="3" name="Marcador de texto vertical 2">
            <a:extLst>
              <a:ext uri="{FF2B5EF4-FFF2-40B4-BE49-F238E27FC236}">
                <a16:creationId xmlns:a16="http://schemas.microsoft.com/office/drawing/2014/main" id="{DB3DC5F4-920E-7271-EE38-21C928DD2DAC}"/>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D53CD7DA-329D-D3F3-214C-3815ED44E29D}"/>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5" name="Marcador de pie de página 4">
            <a:extLst>
              <a:ext uri="{FF2B5EF4-FFF2-40B4-BE49-F238E27FC236}">
                <a16:creationId xmlns:a16="http://schemas.microsoft.com/office/drawing/2014/main" id="{A266E3E9-6C8B-E335-EA73-D11971CC6F52}"/>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A940D0F0-52D4-BD8F-7435-ECB07830AB7D}"/>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101267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FD4B41-CC4C-5537-5083-BB923E5A149D}"/>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9CE56DB4-B315-433A-EEF5-96E913CB3FBF}"/>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19E81F06-7495-9F1A-B77F-CBA2A72A14C1}"/>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5" name="Marcador de pie de página 4">
            <a:extLst>
              <a:ext uri="{FF2B5EF4-FFF2-40B4-BE49-F238E27FC236}">
                <a16:creationId xmlns:a16="http://schemas.microsoft.com/office/drawing/2014/main" id="{B4BD7A01-15D0-E389-6821-5D7749143B82}"/>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476E8810-94F2-762A-DA1B-AADE6F4D550A}"/>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183703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B5E5D9-0F7F-005E-7948-390CEB98C875}"/>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F3305CE9-BA59-23D2-F1D2-507E6E86B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218F7709-F9BD-7FB6-1DB7-00D6B63C5A6E}"/>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5" name="Marcador de pie de página 4">
            <a:extLst>
              <a:ext uri="{FF2B5EF4-FFF2-40B4-BE49-F238E27FC236}">
                <a16:creationId xmlns:a16="http://schemas.microsoft.com/office/drawing/2014/main" id="{32FBB092-9A0D-8CE7-305C-0990C45220E6}"/>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4335B20B-EC3B-F48D-CAD1-59E443847AB1}"/>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95926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F18228-3494-10C0-A9A4-433720F619B7}"/>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E34D8880-E16B-6B27-D89E-13910023A1F8}"/>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contenido 3">
            <a:extLst>
              <a:ext uri="{FF2B5EF4-FFF2-40B4-BE49-F238E27FC236}">
                <a16:creationId xmlns:a16="http://schemas.microsoft.com/office/drawing/2014/main" id="{EE8336A7-5C4A-477B-C7D7-0054642C07F1}"/>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5" name="Marcador de fecha 4">
            <a:extLst>
              <a:ext uri="{FF2B5EF4-FFF2-40B4-BE49-F238E27FC236}">
                <a16:creationId xmlns:a16="http://schemas.microsoft.com/office/drawing/2014/main" id="{E44A3534-D565-42F1-207C-D6BA8ED88572}"/>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6" name="Marcador de pie de página 5">
            <a:extLst>
              <a:ext uri="{FF2B5EF4-FFF2-40B4-BE49-F238E27FC236}">
                <a16:creationId xmlns:a16="http://schemas.microsoft.com/office/drawing/2014/main" id="{4B593483-9D68-CD65-AD9E-41EBA4A069A2}"/>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DAB45344-0176-0FD8-01B8-1999EAE13376}"/>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258858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E6E2F1-012D-5CDE-26BB-A20BBD50C887}"/>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DF13C877-5C78-392D-E169-34C342593B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6891A5A-04CF-2C84-A80C-1E413C795F13}"/>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5" name="Marcador de texto 4">
            <a:extLst>
              <a:ext uri="{FF2B5EF4-FFF2-40B4-BE49-F238E27FC236}">
                <a16:creationId xmlns:a16="http://schemas.microsoft.com/office/drawing/2014/main" id="{38FA91EC-1552-575B-24EE-861A054B2C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E60C0B48-EE68-FF67-6B73-8C40A57969FF}"/>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7" name="Marcador de fecha 6">
            <a:extLst>
              <a:ext uri="{FF2B5EF4-FFF2-40B4-BE49-F238E27FC236}">
                <a16:creationId xmlns:a16="http://schemas.microsoft.com/office/drawing/2014/main" id="{8307B206-DE94-8F56-1891-9271FDFD5600}"/>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8" name="Marcador de pie de página 7">
            <a:extLst>
              <a:ext uri="{FF2B5EF4-FFF2-40B4-BE49-F238E27FC236}">
                <a16:creationId xmlns:a16="http://schemas.microsoft.com/office/drawing/2014/main" id="{2DB6BFF3-2DA0-73A8-0E07-42C56A5D8839}"/>
              </a:ext>
            </a:extLst>
          </p:cNvPr>
          <p:cNvSpPr>
            <a:spLocks noGrp="1"/>
          </p:cNvSpPr>
          <p:nvPr>
            <p:ph type="ftr" sz="quarter" idx="11"/>
          </p:nvPr>
        </p:nvSpPr>
        <p:spPr/>
        <p:txBody>
          <a:bodyPr/>
          <a:lstStyle/>
          <a:p>
            <a:endParaRPr lang="es-US"/>
          </a:p>
        </p:txBody>
      </p:sp>
      <p:sp>
        <p:nvSpPr>
          <p:cNvPr id="9" name="Marcador de número de diapositiva 8">
            <a:extLst>
              <a:ext uri="{FF2B5EF4-FFF2-40B4-BE49-F238E27FC236}">
                <a16:creationId xmlns:a16="http://schemas.microsoft.com/office/drawing/2014/main" id="{BF1ACFD1-A72E-3556-C953-38CCD3BCE43A}"/>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189685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44FBC3-9D7D-8AE9-3B2B-00279E0643BE}"/>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fecha 2">
            <a:extLst>
              <a:ext uri="{FF2B5EF4-FFF2-40B4-BE49-F238E27FC236}">
                <a16:creationId xmlns:a16="http://schemas.microsoft.com/office/drawing/2014/main" id="{1E4D9F00-CFB0-49E0-9E9F-5DCD7CF4EC60}"/>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4" name="Marcador de pie de página 3">
            <a:extLst>
              <a:ext uri="{FF2B5EF4-FFF2-40B4-BE49-F238E27FC236}">
                <a16:creationId xmlns:a16="http://schemas.microsoft.com/office/drawing/2014/main" id="{55EAC4CD-FE1B-CB0C-5EE5-88C45D9B6B31}"/>
              </a:ext>
            </a:extLst>
          </p:cNvPr>
          <p:cNvSpPr>
            <a:spLocks noGrp="1"/>
          </p:cNvSpPr>
          <p:nvPr>
            <p:ph type="ftr" sz="quarter" idx="11"/>
          </p:nvPr>
        </p:nvSpPr>
        <p:spPr/>
        <p:txBody>
          <a:bodyPr/>
          <a:lstStyle/>
          <a:p>
            <a:endParaRPr lang="es-US"/>
          </a:p>
        </p:txBody>
      </p:sp>
      <p:sp>
        <p:nvSpPr>
          <p:cNvPr id="5" name="Marcador de número de diapositiva 4">
            <a:extLst>
              <a:ext uri="{FF2B5EF4-FFF2-40B4-BE49-F238E27FC236}">
                <a16:creationId xmlns:a16="http://schemas.microsoft.com/office/drawing/2014/main" id="{722C7247-013B-C90A-1781-F83AE1E57934}"/>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350092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CD92A76-5CFE-4F42-A122-DE5BBC1903ED}"/>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3" name="Marcador de pie de página 2">
            <a:extLst>
              <a:ext uri="{FF2B5EF4-FFF2-40B4-BE49-F238E27FC236}">
                <a16:creationId xmlns:a16="http://schemas.microsoft.com/office/drawing/2014/main" id="{835AEC42-0FB4-5F46-B4F6-F8FA7B4CF41B}"/>
              </a:ext>
            </a:extLst>
          </p:cNvPr>
          <p:cNvSpPr>
            <a:spLocks noGrp="1"/>
          </p:cNvSpPr>
          <p:nvPr>
            <p:ph type="ftr" sz="quarter" idx="11"/>
          </p:nvPr>
        </p:nvSpPr>
        <p:spPr/>
        <p:txBody>
          <a:bodyPr/>
          <a:lstStyle/>
          <a:p>
            <a:endParaRPr lang="es-US"/>
          </a:p>
        </p:txBody>
      </p:sp>
      <p:sp>
        <p:nvSpPr>
          <p:cNvPr id="4" name="Marcador de número de diapositiva 3">
            <a:extLst>
              <a:ext uri="{FF2B5EF4-FFF2-40B4-BE49-F238E27FC236}">
                <a16:creationId xmlns:a16="http://schemas.microsoft.com/office/drawing/2014/main" id="{DD129378-275B-72F9-CFFC-93A030006920}"/>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389647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F35289-F568-DA32-AADA-3C843B6E4FF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482582C1-B6DA-CECD-A18E-E30BC7EB8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texto 3">
            <a:extLst>
              <a:ext uri="{FF2B5EF4-FFF2-40B4-BE49-F238E27FC236}">
                <a16:creationId xmlns:a16="http://schemas.microsoft.com/office/drawing/2014/main" id="{72E9BF51-3805-165C-A189-52C17E1829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2685598E-EC73-1CB7-5DA3-C07B6AF97B67}"/>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6" name="Marcador de pie de página 5">
            <a:extLst>
              <a:ext uri="{FF2B5EF4-FFF2-40B4-BE49-F238E27FC236}">
                <a16:creationId xmlns:a16="http://schemas.microsoft.com/office/drawing/2014/main" id="{409D1C57-3401-B722-0F8E-B59A9F68F014}"/>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C9D47067-FEE8-90D1-1B9D-941165607751}"/>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86701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5A0018-4D85-2EDE-9CFF-47281631A63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US"/>
          </a:p>
        </p:txBody>
      </p:sp>
      <p:sp>
        <p:nvSpPr>
          <p:cNvPr id="3" name="Marcador de posición de imagen 2">
            <a:extLst>
              <a:ext uri="{FF2B5EF4-FFF2-40B4-BE49-F238E27FC236}">
                <a16:creationId xmlns:a16="http://schemas.microsoft.com/office/drawing/2014/main" id="{669A502E-6505-40B1-16EE-93FCCD40D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S"/>
          </a:p>
        </p:txBody>
      </p:sp>
      <p:sp>
        <p:nvSpPr>
          <p:cNvPr id="4" name="Marcador de texto 3">
            <a:extLst>
              <a:ext uri="{FF2B5EF4-FFF2-40B4-BE49-F238E27FC236}">
                <a16:creationId xmlns:a16="http://schemas.microsoft.com/office/drawing/2014/main" id="{4D1C979F-4795-FD7B-80DA-6C242F327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36E58AB-9162-4066-C07F-A3F09AF6C4D7}"/>
              </a:ext>
            </a:extLst>
          </p:cNvPr>
          <p:cNvSpPr>
            <a:spLocks noGrp="1"/>
          </p:cNvSpPr>
          <p:nvPr>
            <p:ph type="dt" sz="half" idx="10"/>
          </p:nvPr>
        </p:nvSpPr>
        <p:spPr/>
        <p:txBody>
          <a:bodyPr/>
          <a:lstStyle/>
          <a:p>
            <a:fld id="{E8F9CD91-1E6E-F241-86FC-B3B4519AEEC5}" type="datetimeFigureOut">
              <a:rPr lang="es-US" smtClean="0"/>
              <a:t>9/11/2022</a:t>
            </a:fld>
            <a:endParaRPr lang="es-US"/>
          </a:p>
        </p:txBody>
      </p:sp>
      <p:sp>
        <p:nvSpPr>
          <p:cNvPr id="6" name="Marcador de pie de página 5">
            <a:extLst>
              <a:ext uri="{FF2B5EF4-FFF2-40B4-BE49-F238E27FC236}">
                <a16:creationId xmlns:a16="http://schemas.microsoft.com/office/drawing/2014/main" id="{1143328C-3022-58C6-50C9-A7D2DDE651DB}"/>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3860CEF1-BBDF-27E3-F2B4-2E6105A0CDE3}"/>
              </a:ext>
            </a:extLst>
          </p:cNvPr>
          <p:cNvSpPr>
            <a:spLocks noGrp="1"/>
          </p:cNvSpPr>
          <p:nvPr>
            <p:ph type="sldNum" sz="quarter" idx="12"/>
          </p:nvPr>
        </p:nvSpPr>
        <p:spPr/>
        <p:txBody>
          <a:bodyPr/>
          <a:lstStyle/>
          <a:p>
            <a:fld id="{85C6968E-158D-4C4F-A84B-645F985B131E}" type="slidenum">
              <a:rPr lang="es-US" smtClean="0"/>
              <a:t>‹Nº›</a:t>
            </a:fld>
            <a:endParaRPr lang="es-US"/>
          </a:p>
        </p:txBody>
      </p:sp>
    </p:spTree>
    <p:extLst>
      <p:ext uri="{BB962C8B-B14F-4D97-AF65-F5344CB8AC3E}">
        <p14:creationId xmlns:p14="http://schemas.microsoft.com/office/powerpoint/2010/main" val="253872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4ACF368-E204-33CF-19F3-73123126D6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8D3DD323-B0BA-5951-240B-8C32037404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580DF21A-789B-C1D2-4750-BD07FA112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9CD91-1E6E-F241-86FC-B3B4519AEEC5}" type="datetimeFigureOut">
              <a:rPr lang="es-US" smtClean="0"/>
              <a:t>9/11/2022</a:t>
            </a:fld>
            <a:endParaRPr lang="es-US"/>
          </a:p>
        </p:txBody>
      </p:sp>
      <p:sp>
        <p:nvSpPr>
          <p:cNvPr id="5" name="Marcador de pie de página 4">
            <a:extLst>
              <a:ext uri="{FF2B5EF4-FFF2-40B4-BE49-F238E27FC236}">
                <a16:creationId xmlns:a16="http://schemas.microsoft.com/office/drawing/2014/main" id="{2DFB17C2-A969-655F-A121-A5B7DFE54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S"/>
          </a:p>
        </p:txBody>
      </p:sp>
      <p:sp>
        <p:nvSpPr>
          <p:cNvPr id="6" name="Marcador de número de diapositiva 5">
            <a:extLst>
              <a:ext uri="{FF2B5EF4-FFF2-40B4-BE49-F238E27FC236}">
                <a16:creationId xmlns:a16="http://schemas.microsoft.com/office/drawing/2014/main" id="{C971983A-77C3-9402-3428-4D44B31442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6968E-158D-4C4F-A84B-645F985B131E}" type="slidenum">
              <a:rPr lang="es-US" smtClean="0"/>
              <a:t>‹Nº›</a:t>
            </a:fld>
            <a:endParaRPr lang="es-US"/>
          </a:p>
        </p:txBody>
      </p:sp>
    </p:spTree>
    <p:extLst>
      <p:ext uri="{BB962C8B-B14F-4D97-AF65-F5344CB8AC3E}">
        <p14:creationId xmlns:p14="http://schemas.microsoft.com/office/powerpoint/2010/main" val="122767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8" Type="http://schemas.openxmlformats.org/officeDocument/2006/relationships/hyperlink" Target="https://es.m.wikipedia.org/wiki/Computadora_de_escritorio" TargetMode="External" /><Relationship Id="rId13" Type="http://schemas.openxmlformats.org/officeDocument/2006/relationships/image" Target="../media/image6.jpeg" /><Relationship Id="rId3" Type="http://schemas.openxmlformats.org/officeDocument/2006/relationships/hyperlink" Target="https://es.m.wikipedia.org/wiki/Unidad_de_disco" TargetMode="External" /><Relationship Id="rId7" Type="http://schemas.openxmlformats.org/officeDocument/2006/relationships/hyperlink" Target="https://es.m.wikipedia.org/wiki/Caja_de_computadora" TargetMode="External" /><Relationship Id="rId12" Type="http://schemas.openxmlformats.org/officeDocument/2006/relationships/hyperlink" Target="https://es.m.wikipedia.org/wiki/Disco_Blu-ray" TargetMode="External" /><Relationship Id="rId2" Type="http://schemas.openxmlformats.org/officeDocument/2006/relationships/hyperlink" Target="https://es.m.wikipedia.org/wiki/Inform%C3%A1tica" TargetMode="External" /><Relationship Id="rId1" Type="http://schemas.openxmlformats.org/officeDocument/2006/relationships/slideLayout" Target="../slideLayouts/slideLayout2.xml" /><Relationship Id="rId6" Type="http://schemas.openxmlformats.org/officeDocument/2006/relationships/hyperlink" Target="https://es.m.wikipedia.org/wiki/CD-ROM" TargetMode="External" /><Relationship Id="rId11" Type="http://schemas.openxmlformats.org/officeDocument/2006/relationships/hyperlink" Target="https://es.m.wikipedia.org/wiki/DVD" TargetMode="External" /><Relationship Id="rId5" Type="http://schemas.openxmlformats.org/officeDocument/2006/relationships/hyperlink" Target="https://es.m.wikipedia.org/wiki/Disco_%C3%B3ptico" TargetMode="External" /><Relationship Id="rId10" Type="http://schemas.openxmlformats.org/officeDocument/2006/relationships/hyperlink" Target="https://es.m.wikipedia.org/wiki/Disco_Vers%C3%A1til_Digital" TargetMode="External" /><Relationship Id="rId4" Type="http://schemas.openxmlformats.org/officeDocument/2006/relationships/hyperlink" Target="https://es.m.wikipedia.org/wiki/L%C3%A1ser" TargetMode="External" /><Relationship Id="rId9" Type="http://schemas.openxmlformats.org/officeDocument/2006/relationships/hyperlink" Target="https://es.m.wikipedia.org/wiki/Disco_compacto" TargetMode="Externa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hyperlink" Target="https://image.slidesharecdn.com/usodelacomputadora-120306095914-phpapp02/95/uso-de-la-computadora-3-728.jpg?cb=1659374583" TargetMode="External" /><Relationship Id="rId2" Type="http://schemas.openxmlformats.org/officeDocument/2006/relationships/hyperlink" Target="https://image.slidesharecdn.com/usodelacomputadora-120306095914-phpapp02/95/uso-de-la-computadora-2-728.jpg?cb=1659374583"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image.slidesharecdn.com/usodelacomputadora-120306095914-phpapp02/95/uso-de-la-computadora-3-728.jpg?cb=1659374583" TargetMode="External" /><Relationship Id="rId2" Type="http://schemas.openxmlformats.org/officeDocument/2006/relationships/hyperlink" Target="https://image.slidesharecdn.com/usodelacomputadora-120306095914-phpapp02/95/uso-de-la-computadora-2-728.jpg?cb=1659374583"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81F4E3-55DC-BE6D-1A7B-F5F163CA7D93}"/>
              </a:ext>
            </a:extLst>
          </p:cNvPr>
          <p:cNvSpPr>
            <a:spLocks noGrp="1"/>
          </p:cNvSpPr>
          <p:nvPr>
            <p:ph type="ctrTitle"/>
          </p:nvPr>
        </p:nvSpPr>
        <p:spPr/>
        <p:txBody>
          <a:bodyPr>
            <a:normAutofit fontScale="90000"/>
          </a:bodyPr>
          <a:lstStyle/>
          <a:p>
            <a:r>
              <a:rPr lang="es-US"/>
              <a:t>Uso de la computadora </a:t>
            </a:r>
            <a:br>
              <a:rPr lang="es-US"/>
            </a:br>
            <a:r>
              <a:rPr lang="es-US"/>
              <a:t> estudiante  heiko  Cristián bosch </a:t>
            </a:r>
          </a:p>
        </p:txBody>
      </p:sp>
      <p:sp>
        <p:nvSpPr>
          <p:cNvPr id="3" name="Subtítulo 2">
            <a:extLst>
              <a:ext uri="{FF2B5EF4-FFF2-40B4-BE49-F238E27FC236}">
                <a16:creationId xmlns:a16="http://schemas.microsoft.com/office/drawing/2014/main" id="{57D0F76C-16EB-326E-2C77-F5AF49B853D4}"/>
              </a:ext>
            </a:extLst>
          </p:cNvPr>
          <p:cNvSpPr>
            <a:spLocks noGrp="1"/>
          </p:cNvSpPr>
          <p:nvPr>
            <p:ph type="subTitle" idx="1"/>
          </p:nvPr>
        </p:nvSpPr>
        <p:spPr/>
        <p:txBody>
          <a:bodyPr>
            <a:normAutofit lnSpcReduction="10000"/>
          </a:bodyPr>
          <a:lstStyle/>
          <a:p>
            <a:r>
              <a:rPr lang="es-US" dirty="0"/>
              <a:t>Carrera  profesorado educación tecnológica </a:t>
            </a:r>
          </a:p>
          <a:p>
            <a:pPr marL="342900" indent="-342900">
              <a:buFont typeface="Arial" panose="020B0604020202020204" pitchFamily="34" charset="0"/>
              <a:buChar char="•"/>
            </a:pPr>
            <a:r>
              <a:rPr lang="es-US" dirty="0"/>
              <a:t>Materia   </a:t>
            </a:r>
            <a:r>
              <a:rPr lang="es-US" dirty="0" err="1"/>
              <a:t>Tecnologia</a:t>
            </a:r>
            <a:r>
              <a:rPr lang="es-US"/>
              <a:t> 1</a:t>
            </a:r>
            <a:endParaRPr lang="es-US" dirty="0"/>
          </a:p>
          <a:p>
            <a:pPr marL="342900" indent="-342900">
              <a:buFont typeface="Arial" panose="020B0604020202020204" pitchFamily="34" charset="0"/>
              <a:buChar char="•"/>
            </a:pPr>
            <a:r>
              <a:rPr lang="es-US" dirty="0"/>
              <a:t>Profesora  Nancy</a:t>
            </a:r>
          </a:p>
          <a:p>
            <a:r>
              <a:rPr lang="es-US" dirty="0"/>
              <a:t>Año 2022 </a:t>
            </a:r>
          </a:p>
        </p:txBody>
      </p:sp>
    </p:spTree>
    <p:extLst>
      <p:ext uri="{BB962C8B-B14F-4D97-AF65-F5344CB8AC3E}">
        <p14:creationId xmlns:p14="http://schemas.microsoft.com/office/powerpoint/2010/main" val="34618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12DDF4-35C8-1A46-04A1-EEE3EE19D16D}"/>
              </a:ext>
            </a:extLst>
          </p:cNvPr>
          <p:cNvSpPr>
            <a:spLocks noGrp="1"/>
          </p:cNvSpPr>
          <p:nvPr>
            <p:ph type="title"/>
          </p:nvPr>
        </p:nvSpPr>
        <p:spPr/>
        <p:txBody>
          <a:bodyPr/>
          <a:lstStyle/>
          <a:p>
            <a:r>
              <a:rPr lang="es-US" b="1" dirty="0"/>
              <a:t>Capacidades de almacenamiento</a:t>
            </a:r>
            <a:endParaRPr lang="es-ES" b="1" dirty="0"/>
          </a:p>
        </p:txBody>
      </p:sp>
      <p:sp>
        <p:nvSpPr>
          <p:cNvPr id="3" name="Marcador de contenido 2">
            <a:extLst>
              <a:ext uri="{FF2B5EF4-FFF2-40B4-BE49-F238E27FC236}">
                <a16:creationId xmlns:a16="http://schemas.microsoft.com/office/drawing/2014/main" id="{52F6D987-F2B5-9AAD-0716-D51BBA7A2745}"/>
              </a:ext>
            </a:extLst>
          </p:cNvPr>
          <p:cNvSpPr>
            <a:spLocks noGrp="1"/>
          </p:cNvSpPr>
          <p:nvPr>
            <p:ph idx="1"/>
          </p:nvPr>
        </p:nvSpPr>
        <p:spPr>
          <a:xfrm>
            <a:off x="838200" y="1825625"/>
            <a:ext cx="10515600" cy="4351338"/>
          </a:xfrm>
        </p:spPr>
        <p:txBody>
          <a:bodyPr/>
          <a:lstStyle/>
          <a:p>
            <a:r>
              <a:rPr lang="es-US" dirty="0"/>
              <a:t> Si, tenemos un archivo de solo letras , entonces cada letra </a:t>
            </a:r>
            <a:r>
              <a:rPr lang="es-US" dirty="0" err="1"/>
              <a:t>Ocuparia</a:t>
            </a:r>
            <a:r>
              <a:rPr lang="es-US" dirty="0"/>
              <a:t> un byte para almacenarse</a:t>
            </a:r>
          </a:p>
          <a:p>
            <a:r>
              <a:rPr lang="es-US" dirty="0"/>
              <a:t>Guardar el abecedario en un archivo de texto ocupa 26bytes.</a:t>
            </a:r>
          </a:p>
        </p:txBody>
      </p:sp>
    </p:spTree>
    <p:extLst>
      <p:ext uri="{BB962C8B-B14F-4D97-AF65-F5344CB8AC3E}">
        <p14:creationId xmlns:p14="http://schemas.microsoft.com/office/powerpoint/2010/main" val="1225286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DD5552-13A8-4F3A-16DF-ECC6FA37EA6A}"/>
              </a:ext>
            </a:extLst>
          </p:cNvPr>
          <p:cNvSpPr>
            <a:spLocks noGrp="1"/>
          </p:cNvSpPr>
          <p:nvPr>
            <p:ph type="title"/>
          </p:nvPr>
        </p:nvSpPr>
        <p:spPr/>
        <p:txBody>
          <a:bodyPr/>
          <a:lstStyle/>
          <a:p>
            <a:r>
              <a:rPr lang="es-US" dirty="0"/>
              <a:t>Capacidades de almacenamiento</a:t>
            </a:r>
            <a:endParaRPr lang="es-ES" dirty="0"/>
          </a:p>
        </p:txBody>
      </p:sp>
      <p:sp>
        <p:nvSpPr>
          <p:cNvPr id="3" name="Marcador de contenido 2">
            <a:extLst>
              <a:ext uri="{FF2B5EF4-FFF2-40B4-BE49-F238E27FC236}">
                <a16:creationId xmlns:a16="http://schemas.microsoft.com/office/drawing/2014/main" id="{2EDE6CF1-CC83-BF84-7595-DB19B1F6DFDF}"/>
              </a:ext>
            </a:extLst>
          </p:cNvPr>
          <p:cNvSpPr>
            <a:spLocks noGrp="1"/>
          </p:cNvSpPr>
          <p:nvPr>
            <p:ph idx="1"/>
          </p:nvPr>
        </p:nvSpPr>
        <p:spPr/>
        <p:txBody>
          <a:bodyPr/>
          <a:lstStyle/>
          <a:p>
            <a:r>
              <a:rPr lang="es-US" dirty="0"/>
              <a:t>La capacidad que ocupa un archivo, depende </a:t>
            </a:r>
            <a:r>
              <a:rPr lang="es-US" dirty="0" err="1"/>
              <a:t>tambien</a:t>
            </a:r>
            <a:r>
              <a:rPr lang="es-US" dirty="0"/>
              <a:t> del tipo que sea tipo que sea, en  la imagen tenemos:</a:t>
            </a:r>
          </a:p>
          <a:p>
            <a:r>
              <a:rPr lang="es-US" dirty="0"/>
              <a:t>Un archivo tipo imagen que mide 279KB</a:t>
            </a:r>
          </a:p>
          <a:p>
            <a:pPr marL="514350" indent="-514350">
              <a:buFont typeface="+mj-lt"/>
              <a:buAutoNum type="arabicPeriod"/>
            </a:pPr>
            <a:r>
              <a:rPr lang="es-US" dirty="0"/>
              <a:t>Un video de baja calidad que mide 19.9MB</a:t>
            </a:r>
          </a:p>
          <a:p>
            <a:pPr marL="514350" indent="-514350">
              <a:buFont typeface="+mj-lt"/>
              <a:buAutoNum type="arabicPeriod"/>
            </a:pPr>
            <a:r>
              <a:rPr lang="es-US" dirty="0"/>
              <a:t>Un archivo de texto que  mide 26 Bytes</a:t>
            </a:r>
          </a:p>
        </p:txBody>
      </p:sp>
    </p:spTree>
    <p:extLst>
      <p:ext uri="{BB962C8B-B14F-4D97-AF65-F5344CB8AC3E}">
        <p14:creationId xmlns:p14="http://schemas.microsoft.com/office/powerpoint/2010/main" val="1090413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BDFBEB-8323-AA2C-199D-4E60C0A3453E}"/>
              </a:ext>
            </a:extLst>
          </p:cNvPr>
          <p:cNvSpPr>
            <a:spLocks noGrp="1"/>
          </p:cNvSpPr>
          <p:nvPr>
            <p:ph type="title"/>
          </p:nvPr>
        </p:nvSpPr>
        <p:spPr>
          <a:xfrm>
            <a:off x="1250985" y="681037"/>
            <a:ext cx="10515600" cy="1325563"/>
          </a:xfrm>
        </p:spPr>
        <p:txBody>
          <a:bodyPr/>
          <a:lstStyle/>
          <a:p>
            <a:r>
              <a:rPr lang="es-US" dirty="0"/>
              <a:t>Dispositivos  de almacenamiento</a:t>
            </a:r>
            <a:endParaRPr lang="es-ES" dirty="0"/>
          </a:p>
        </p:txBody>
      </p:sp>
      <p:sp>
        <p:nvSpPr>
          <p:cNvPr id="3" name="Marcador de contenido 2">
            <a:extLst>
              <a:ext uri="{FF2B5EF4-FFF2-40B4-BE49-F238E27FC236}">
                <a16:creationId xmlns:a16="http://schemas.microsoft.com/office/drawing/2014/main" id="{5FE10FBC-1CBB-B215-E88A-7FFBA203C698}"/>
              </a:ext>
            </a:extLst>
          </p:cNvPr>
          <p:cNvSpPr>
            <a:spLocks noGrp="1"/>
          </p:cNvSpPr>
          <p:nvPr>
            <p:ph idx="1"/>
          </p:nvPr>
        </p:nvSpPr>
        <p:spPr/>
        <p:txBody>
          <a:bodyPr/>
          <a:lstStyle/>
          <a:p>
            <a:r>
              <a:rPr lang="es-US" dirty="0"/>
              <a:t>Existen  diversos  tipos de Dispositivos  de almacenamiento pero en cualquiera de ellos podemos almacenar cualquier tipo de archivo</a:t>
            </a:r>
          </a:p>
          <a:p>
            <a:r>
              <a:rPr lang="es-US" b="1" dirty="0"/>
              <a:t>Dispositivos de almacenamiento</a:t>
            </a:r>
          </a:p>
          <a:p>
            <a:r>
              <a:rPr lang="es-US" b="1" dirty="0"/>
              <a:t>La computadora es el dispositivo Que tiene la capacidad  de reconocer los diferentes tipos de dispositivos, siempre y cuando tenga el conector indicado,  y a veces utilizando un adaptador .  De tal manera que los archivos que tengamos en una </a:t>
            </a:r>
            <a:r>
              <a:rPr lang="es-US" b="1" dirty="0" err="1"/>
              <a:t>camara</a:t>
            </a:r>
            <a:r>
              <a:rPr lang="es-US" b="1" dirty="0"/>
              <a:t> o un </a:t>
            </a:r>
            <a:r>
              <a:rPr lang="es-US" b="1" dirty="0" err="1"/>
              <a:t>telefono</a:t>
            </a:r>
            <a:r>
              <a:rPr lang="es-US" b="1" dirty="0"/>
              <a:t> puedan visualizarse en la computadora</a:t>
            </a:r>
            <a:endParaRPr lang="es-ES" b="1" dirty="0"/>
          </a:p>
        </p:txBody>
      </p:sp>
    </p:spTree>
    <p:extLst>
      <p:ext uri="{BB962C8B-B14F-4D97-AF65-F5344CB8AC3E}">
        <p14:creationId xmlns:p14="http://schemas.microsoft.com/office/powerpoint/2010/main" val="2660810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C09056-191D-12FF-9515-9F3A02EB2CBE}"/>
              </a:ext>
            </a:extLst>
          </p:cNvPr>
          <p:cNvSpPr>
            <a:spLocks noGrp="1"/>
          </p:cNvSpPr>
          <p:nvPr>
            <p:ph type="title"/>
          </p:nvPr>
        </p:nvSpPr>
        <p:spPr/>
        <p:txBody>
          <a:bodyPr/>
          <a:lstStyle/>
          <a:p>
            <a:r>
              <a:rPr lang="es-US" dirty="0"/>
              <a:t>Videocámaras y  </a:t>
            </a:r>
            <a:r>
              <a:rPr lang="es-US" dirty="0" err="1"/>
              <a:t>camaras</a:t>
            </a:r>
            <a:r>
              <a:rPr lang="es-US" dirty="0"/>
              <a:t> digitales</a:t>
            </a:r>
            <a:br>
              <a:rPr lang="es-US" dirty="0"/>
            </a:br>
            <a:endParaRPr lang="es-ES" dirty="0"/>
          </a:p>
        </p:txBody>
      </p:sp>
      <p:sp>
        <p:nvSpPr>
          <p:cNvPr id="3" name="Marcador de contenido 2">
            <a:extLst>
              <a:ext uri="{FF2B5EF4-FFF2-40B4-BE49-F238E27FC236}">
                <a16:creationId xmlns:a16="http://schemas.microsoft.com/office/drawing/2014/main" id="{B85C6860-1737-1272-D606-32AAB2FCCFC5}"/>
              </a:ext>
            </a:extLst>
          </p:cNvPr>
          <p:cNvSpPr>
            <a:spLocks noGrp="1"/>
          </p:cNvSpPr>
          <p:nvPr>
            <p:ph idx="1"/>
          </p:nvPr>
        </p:nvSpPr>
        <p:spPr/>
        <p:txBody>
          <a:bodyPr/>
          <a:lstStyle/>
          <a:p>
            <a:r>
              <a:rPr lang="es-US" dirty="0"/>
              <a:t>Guardan imágenes y videos como archivos digitales en cierto tipo de disco de memoria en lugar de hacerlo en una </a:t>
            </a:r>
            <a:r>
              <a:rPr lang="es-US" dirty="0" err="1"/>
              <a:t>pelicula</a:t>
            </a:r>
            <a:r>
              <a:rPr lang="es-US" dirty="0"/>
              <a:t> </a:t>
            </a:r>
            <a:r>
              <a:rPr lang="es-US" dirty="0" err="1"/>
              <a:t>fotografica</a:t>
            </a:r>
            <a:endParaRPr lang="es-US" dirty="0"/>
          </a:p>
          <a:p>
            <a:r>
              <a:rPr lang="es-US" dirty="0"/>
              <a:t>Se necesita  bastante espacio para guardar las fotos</a:t>
            </a:r>
          </a:p>
          <a:p>
            <a:r>
              <a:rPr lang="es-US" dirty="0"/>
              <a:t>La cantidad de fotos que puede  guardar </a:t>
            </a:r>
            <a:r>
              <a:rPr lang="es-US" dirty="0" err="1"/>
              <a:t>despendera</a:t>
            </a:r>
            <a:r>
              <a:rPr lang="es-US" dirty="0"/>
              <a:t> de la Capacidad</a:t>
            </a:r>
          </a:p>
          <a:p>
            <a:pPr marL="0" indent="0">
              <a:buNone/>
            </a:pPr>
            <a:r>
              <a:rPr lang="es-US" dirty="0"/>
              <a:t>De su  tarjeta de memoria y de la calidad de las imágenes que normalmente se mide en </a:t>
            </a:r>
            <a:r>
              <a:rPr lang="es-US" dirty="0" err="1"/>
              <a:t>megapixeles</a:t>
            </a:r>
            <a:endParaRPr lang="es-ES" dirty="0"/>
          </a:p>
        </p:txBody>
      </p:sp>
    </p:spTree>
    <p:extLst>
      <p:ext uri="{BB962C8B-B14F-4D97-AF65-F5344CB8AC3E}">
        <p14:creationId xmlns:p14="http://schemas.microsoft.com/office/powerpoint/2010/main" val="399885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3C9CB-6305-7599-CB2D-6749ABA04F77}"/>
              </a:ext>
            </a:extLst>
          </p:cNvPr>
          <p:cNvSpPr>
            <a:spLocks noGrp="1"/>
          </p:cNvSpPr>
          <p:nvPr>
            <p:ph type="title"/>
          </p:nvPr>
        </p:nvSpPr>
        <p:spPr/>
        <p:txBody>
          <a:bodyPr/>
          <a:lstStyle/>
          <a:p>
            <a:r>
              <a:rPr lang="es-US" dirty="0"/>
              <a:t>Celular</a:t>
            </a:r>
            <a:endParaRPr lang="es-ES" dirty="0"/>
          </a:p>
        </p:txBody>
      </p:sp>
      <p:sp>
        <p:nvSpPr>
          <p:cNvPr id="3" name="Marcador de contenido 2">
            <a:extLst>
              <a:ext uri="{FF2B5EF4-FFF2-40B4-BE49-F238E27FC236}">
                <a16:creationId xmlns:a16="http://schemas.microsoft.com/office/drawing/2014/main" id="{2E450BEF-581D-F3A7-CA56-A9E68A54D379}"/>
              </a:ext>
            </a:extLst>
          </p:cNvPr>
          <p:cNvSpPr>
            <a:spLocks noGrp="1"/>
          </p:cNvSpPr>
          <p:nvPr>
            <p:ph idx="1"/>
          </p:nvPr>
        </p:nvSpPr>
        <p:spPr/>
        <p:txBody>
          <a:bodyPr/>
          <a:lstStyle/>
          <a:p>
            <a:r>
              <a:rPr lang="es-US" dirty="0"/>
              <a:t>Los teléfonos celulares  actuales cuentan con tarjetas con tarjetas de memoria expandibles que permiten ampliar su capacidad  de  almacenamiento de información</a:t>
            </a:r>
          </a:p>
          <a:p>
            <a:r>
              <a:rPr lang="es-US" dirty="0"/>
              <a:t>Pueden tener distinto  tipos de almacenamiento de </a:t>
            </a:r>
            <a:r>
              <a:rPr lang="es-US" dirty="0" err="1"/>
              <a:t>informacion</a:t>
            </a:r>
            <a:r>
              <a:rPr lang="es-US" dirty="0"/>
              <a:t>, </a:t>
            </a:r>
            <a:r>
              <a:rPr lang="es-US" b="1" dirty="0"/>
              <a:t>SD,</a:t>
            </a:r>
            <a:r>
              <a:rPr lang="es-US" dirty="0"/>
              <a:t> </a:t>
            </a:r>
            <a:r>
              <a:rPr lang="es-US" b="1" dirty="0" err="1"/>
              <a:t>MicroSD</a:t>
            </a:r>
            <a:r>
              <a:rPr lang="es-US" b="1" dirty="0"/>
              <a:t> </a:t>
            </a:r>
            <a:r>
              <a:rPr lang="es-US" dirty="0"/>
              <a:t>o </a:t>
            </a:r>
            <a:r>
              <a:rPr lang="es-US" b="1" dirty="0" err="1"/>
              <a:t>memory</a:t>
            </a:r>
            <a:r>
              <a:rPr lang="es-US" b="1" dirty="0"/>
              <a:t> </a:t>
            </a:r>
            <a:r>
              <a:rPr lang="es-US" b="1" dirty="0" err="1"/>
              <a:t>stick</a:t>
            </a:r>
            <a:r>
              <a:rPr lang="es-US" b="1" dirty="0"/>
              <a:t> </a:t>
            </a:r>
            <a:r>
              <a:rPr lang="es-US" dirty="0"/>
              <a:t>Dependiendo de la marca</a:t>
            </a:r>
          </a:p>
          <a:p>
            <a:r>
              <a:rPr lang="es-US" b="1" dirty="0"/>
              <a:t>CD y DVD</a:t>
            </a:r>
          </a:p>
          <a:p>
            <a:r>
              <a:rPr lang="es-US" dirty="0"/>
              <a:t>700MB aproximadamente 1 hora de audio</a:t>
            </a:r>
          </a:p>
          <a:p>
            <a:r>
              <a:rPr lang="es-US" dirty="0"/>
              <a:t>4.7 GB hasta 17.1 GB</a:t>
            </a:r>
            <a:endParaRPr lang="es-ES" dirty="0"/>
          </a:p>
        </p:txBody>
      </p:sp>
    </p:spTree>
    <p:extLst>
      <p:ext uri="{BB962C8B-B14F-4D97-AF65-F5344CB8AC3E}">
        <p14:creationId xmlns:p14="http://schemas.microsoft.com/office/powerpoint/2010/main" val="153960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CFEAC5-CF92-857E-585A-829EFEB28471}"/>
              </a:ext>
            </a:extLst>
          </p:cNvPr>
          <p:cNvSpPr>
            <a:spLocks noGrp="1"/>
          </p:cNvSpPr>
          <p:nvPr>
            <p:ph type="title"/>
          </p:nvPr>
        </p:nvSpPr>
        <p:spPr/>
        <p:txBody>
          <a:bodyPr/>
          <a:lstStyle/>
          <a:p>
            <a:r>
              <a:rPr lang="es-US" dirty="0"/>
              <a:t>Disco duro externo</a:t>
            </a:r>
            <a:endParaRPr lang="es-ES" dirty="0"/>
          </a:p>
        </p:txBody>
      </p:sp>
      <p:sp>
        <p:nvSpPr>
          <p:cNvPr id="3" name="Marcador de contenido 2">
            <a:extLst>
              <a:ext uri="{FF2B5EF4-FFF2-40B4-BE49-F238E27FC236}">
                <a16:creationId xmlns:a16="http://schemas.microsoft.com/office/drawing/2014/main" id="{18A1DD20-17E5-3E74-A8FD-3E79EA94572E}"/>
              </a:ext>
            </a:extLst>
          </p:cNvPr>
          <p:cNvSpPr>
            <a:spLocks noGrp="1"/>
          </p:cNvSpPr>
          <p:nvPr>
            <p:ph idx="1"/>
          </p:nvPr>
        </p:nvSpPr>
        <p:spPr/>
        <p:txBody>
          <a:bodyPr/>
          <a:lstStyle/>
          <a:p>
            <a:r>
              <a:rPr lang="es-US" dirty="0"/>
              <a:t>Gran capacidad de almacenamiento</a:t>
            </a:r>
          </a:p>
          <a:p>
            <a:r>
              <a:rPr lang="es-US" dirty="0" err="1"/>
              <a:t>Facilmente</a:t>
            </a:r>
            <a:r>
              <a:rPr lang="es-US" dirty="0"/>
              <a:t> transportables</a:t>
            </a:r>
          </a:p>
          <a:p>
            <a:r>
              <a:rPr lang="es-US" dirty="0"/>
              <a:t>Se conectan por el puerto USB de la computadora</a:t>
            </a:r>
          </a:p>
          <a:p>
            <a:r>
              <a:rPr lang="es-US" b="1" dirty="0"/>
              <a:t>Autor</a:t>
            </a:r>
            <a:r>
              <a:rPr lang="es-US" dirty="0"/>
              <a:t> :Miguel </a:t>
            </a:r>
            <a:r>
              <a:rPr lang="es-US" dirty="0" err="1"/>
              <a:t>angel</a:t>
            </a:r>
            <a:r>
              <a:rPr lang="es-US" dirty="0"/>
              <a:t> 06 de mar 2012</a:t>
            </a:r>
            <a:endParaRPr lang="es-ES" dirty="0"/>
          </a:p>
        </p:txBody>
      </p:sp>
    </p:spTree>
    <p:extLst>
      <p:ext uri="{BB962C8B-B14F-4D97-AF65-F5344CB8AC3E}">
        <p14:creationId xmlns:p14="http://schemas.microsoft.com/office/powerpoint/2010/main" val="3862348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A9D74D-6B6E-B4C8-AD69-0A31513B0E51}"/>
              </a:ext>
            </a:extLst>
          </p:cNvPr>
          <p:cNvSpPr>
            <a:spLocks noGrp="1"/>
          </p:cNvSpPr>
          <p:nvPr>
            <p:ph type="title"/>
          </p:nvPr>
        </p:nvSpPr>
        <p:spPr/>
        <p:txBody>
          <a:bodyPr/>
          <a:lstStyle/>
          <a:p>
            <a:r>
              <a:rPr lang="es-US" dirty="0"/>
              <a:t>¿Cuales son las partes de una computadora?</a:t>
            </a:r>
            <a:endParaRPr lang="es-ES" dirty="0"/>
          </a:p>
        </p:txBody>
      </p:sp>
      <p:sp>
        <p:nvSpPr>
          <p:cNvPr id="3" name="Marcador de contenido 2">
            <a:extLst>
              <a:ext uri="{FF2B5EF4-FFF2-40B4-BE49-F238E27FC236}">
                <a16:creationId xmlns:a16="http://schemas.microsoft.com/office/drawing/2014/main" id="{ABCD984A-B1AB-1B58-A35A-635DE0F3BE0E}"/>
              </a:ext>
            </a:extLst>
          </p:cNvPr>
          <p:cNvSpPr>
            <a:spLocks noGrp="1"/>
          </p:cNvSpPr>
          <p:nvPr>
            <p:ph idx="1"/>
          </p:nvPr>
        </p:nvSpPr>
        <p:spPr/>
        <p:txBody>
          <a:bodyPr>
            <a:normAutofit/>
          </a:bodyPr>
          <a:lstStyle/>
          <a:p>
            <a:r>
              <a:rPr lang="es-US" dirty="0"/>
              <a:t> Un repaso </a:t>
            </a:r>
            <a:r>
              <a:rPr lang="es-US" dirty="0" err="1"/>
              <a:t>basico</a:t>
            </a:r>
            <a:r>
              <a:rPr lang="es-US" dirty="0"/>
              <a:t> para conocer los componentes de las computadoras que usan  las radios</a:t>
            </a:r>
          </a:p>
          <a:p>
            <a:pPr marL="0" indent="0">
              <a:buNone/>
            </a:pPr>
            <a:r>
              <a:rPr lang="es-US" dirty="0"/>
              <a:t>Trabajamos  con ellas todos  los días. </a:t>
            </a:r>
            <a:r>
              <a:rPr lang="es-US" dirty="0" err="1"/>
              <a:t>Aveces</a:t>
            </a:r>
            <a:r>
              <a:rPr lang="es-US" dirty="0"/>
              <a:t> las armamos y otras, cuando se "cuelgan”,  las odiamos .  Son  las computadoras en otros lugares </a:t>
            </a:r>
            <a:r>
              <a:rPr lang="es-US" dirty="0" err="1"/>
              <a:t>tambien</a:t>
            </a:r>
            <a:r>
              <a:rPr lang="es-US" dirty="0"/>
              <a:t> llamadas maquina, computador u ordenador . La computadoras es la parte “</a:t>
            </a:r>
            <a:r>
              <a:rPr lang="es-US" b="1" dirty="0"/>
              <a:t>dura</a:t>
            </a:r>
            <a:r>
              <a:rPr lang="es-US" dirty="0"/>
              <a:t>” de un sistema </a:t>
            </a:r>
            <a:r>
              <a:rPr lang="es-US" dirty="0" err="1"/>
              <a:t>informatico</a:t>
            </a:r>
            <a:r>
              <a:rPr lang="es-US" dirty="0"/>
              <a:t>, lo que se conoce como hardware.  Son componentes  </a:t>
            </a:r>
            <a:r>
              <a:rPr lang="es-US" dirty="0" err="1"/>
              <a:t>electronicos</a:t>
            </a:r>
            <a:r>
              <a:rPr lang="es-US" dirty="0"/>
              <a:t> que necesitan de la parte “</a:t>
            </a:r>
            <a:r>
              <a:rPr lang="es-US" b="1" dirty="0"/>
              <a:t>blanda</a:t>
            </a:r>
            <a:r>
              <a:rPr lang="es-US" dirty="0"/>
              <a:t>” o software para poder funcionar. Las invitamos a conocer a grandes rasgos las parte de un computadora para entender que rol cumple cada una en su funcionamiento</a:t>
            </a:r>
            <a:endParaRPr lang="es-ES" dirty="0"/>
          </a:p>
        </p:txBody>
      </p:sp>
    </p:spTree>
    <p:extLst>
      <p:ext uri="{BB962C8B-B14F-4D97-AF65-F5344CB8AC3E}">
        <p14:creationId xmlns:p14="http://schemas.microsoft.com/office/powerpoint/2010/main" val="378508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C81FD3-B9E6-4FCA-280B-A9F419E3FD26}"/>
              </a:ext>
            </a:extLst>
          </p:cNvPr>
          <p:cNvSpPr>
            <a:spLocks noGrp="1"/>
          </p:cNvSpPr>
          <p:nvPr>
            <p:ph type="title"/>
          </p:nvPr>
        </p:nvSpPr>
        <p:spPr/>
        <p:txBody>
          <a:bodyPr/>
          <a:lstStyle/>
          <a:p>
            <a:r>
              <a:rPr lang="es-US" dirty="0"/>
              <a:t>Diferentes tipos</a:t>
            </a:r>
            <a:endParaRPr lang="es-ES" dirty="0"/>
          </a:p>
        </p:txBody>
      </p:sp>
      <p:sp>
        <p:nvSpPr>
          <p:cNvPr id="3" name="Marcador de contenido 2">
            <a:extLst>
              <a:ext uri="{FF2B5EF4-FFF2-40B4-BE49-F238E27FC236}">
                <a16:creationId xmlns:a16="http://schemas.microsoft.com/office/drawing/2014/main" id="{FE11776E-CFAA-49B4-83D9-A452CE1DDA04}"/>
              </a:ext>
            </a:extLst>
          </p:cNvPr>
          <p:cNvSpPr>
            <a:spLocks noGrp="1"/>
          </p:cNvSpPr>
          <p:nvPr>
            <p:ph idx="1"/>
          </p:nvPr>
        </p:nvSpPr>
        <p:spPr/>
        <p:txBody>
          <a:bodyPr>
            <a:normAutofit fontScale="92500" lnSpcReduction="10000"/>
          </a:bodyPr>
          <a:lstStyle/>
          <a:p>
            <a:r>
              <a:rPr lang="es-US" dirty="0"/>
              <a:t>Hay dos   </a:t>
            </a:r>
            <a:r>
              <a:rPr lang="es-US" dirty="0" err="1"/>
              <a:t>Estandares</a:t>
            </a:r>
            <a:r>
              <a:rPr lang="es-US" dirty="0"/>
              <a:t> de computadoras:</a:t>
            </a:r>
          </a:p>
          <a:p>
            <a:pPr marL="514350" indent="-514350">
              <a:buFont typeface="+mj-lt"/>
              <a:buAutoNum type="arabicPeriod"/>
            </a:pPr>
            <a:r>
              <a:rPr lang="es-US" b="1" dirty="0"/>
              <a:t>PC( personal computer)</a:t>
            </a:r>
          </a:p>
          <a:p>
            <a:pPr marL="0" indent="0">
              <a:buNone/>
            </a:pPr>
            <a:r>
              <a:rPr lang="es-US" dirty="0"/>
              <a:t> trabajan con sistema Operativos (SO) de software libre(diferente distribución de Linux como </a:t>
            </a:r>
            <a:r>
              <a:rPr lang="es-US" dirty="0" err="1"/>
              <a:t>Ubunta</a:t>
            </a:r>
            <a:r>
              <a:rPr lang="es-US" dirty="0"/>
              <a:t>) o de Microsoft( Windows 7, vista, XP y anteriores) . Dentro  de las podemos encontrar computadoras de marca o las llamadas clones armadas con componentes diferentes</a:t>
            </a:r>
          </a:p>
          <a:p>
            <a:pPr marL="0" indent="0">
              <a:buNone/>
            </a:pPr>
            <a:r>
              <a:rPr lang="es-US" dirty="0"/>
              <a:t>Marcas.  Fueron desarrolladas inicialmente por IBM.</a:t>
            </a:r>
          </a:p>
          <a:p>
            <a:pPr marL="0" indent="0">
              <a:buNone/>
            </a:pPr>
            <a:r>
              <a:rPr lang="es-US" dirty="0"/>
              <a:t>2. MAC( MACISTOSH)</a:t>
            </a:r>
          </a:p>
          <a:p>
            <a:pPr marL="0" indent="0">
              <a:buNone/>
            </a:pPr>
            <a:r>
              <a:rPr lang="es-US" dirty="0"/>
              <a:t>Son las computadora fabricadas por Apple, las marcas de las manzanita. Actualmente la </a:t>
            </a:r>
            <a:r>
              <a:rPr lang="es-US" dirty="0" err="1"/>
              <a:t>mayoria</a:t>
            </a:r>
            <a:r>
              <a:rPr lang="es-US" dirty="0"/>
              <a:t> de componentes son similares a las PC, pero nacieron  Con sistema operativos de la misma marca</a:t>
            </a:r>
          </a:p>
        </p:txBody>
      </p:sp>
    </p:spTree>
    <p:extLst>
      <p:ext uri="{BB962C8B-B14F-4D97-AF65-F5344CB8AC3E}">
        <p14:creationId xmlns:p14="http://schemas.microsoft.com/office/powerpoint/2010/main" val="372109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F5A316-F389-5838-1FBF-80AAA1CFA6F8}"/>
              </a:ext>
            </a:extLst>
          </p:cNvPr>
          <p:cNvSpPr>
            <a:spLocks noGrp="1"/>
          </p:cNvSpPr>
          <p:nvPr>
            <p:ph type="title"/>
          </p:nvPr>
        </p:nvSpPr>
        <p:spPr/>
        <p:txBody>
          <a:bodyPr/>
          <a:lstStyle/>
          <a:p>
            <a:r>
              <a:rPr lang="es-US" b="1" dirty="0"/>
              <a:t>Partes del sistema</a:t>
            </a:r>
            <a:endParaRPr lang="es-ES" b="1" dirty="0"/>
          </a:p>
        </p:txBody>
      </p:sp>
      <p:sp>
        <p:nvSpPr>
          <p:cNvPr id="3" name="Marcador de contenido 2">
            <a:extLst>
              <a:ext uri="{FF2B5EF4-FFF2-40B4-BE49-F238E27FC236}">
                <a16:creationId xmlns:a16="http://schemas.microsoft.com/office/drawing/2014/main" id="{6A0C2171-1F5C-2BE1-C478-DC1C8817E280}"/>
              </a:ext>
            </a:extLst>
          </p:cNvPr>
          <p:cNvSpPr>
            <a:spLocks noGrp="1"/>
          </p:cNvSpPr>
          <p:nvPr>
            <p:ph idx="1"/>
          </p:nvPr>
        </p:nvSpPr>
        <p:spPr>
          <a:xfrm>
            <a:off x="689598" y="1690688"/>
            <a:ext cx="10515600" cy="4351338"/>
          </a:xfrm>
        </p:spPr>
        <p:txBody>
          <a:bodyPr>
            <a:normAutofit lnSpcReduction="10000"/>
          </a:bodyPr>
          <a:lstStyle/>
          <a:p>
            <a:r>
              <a:rPr lang="es-US" b="1" dirty="0"/>
              <a:t>Computadora</a:t>
            </a:r>
          </a:p>
          <a:p>
            <a:pPr marL="0" indent="0">
              <a:buNone/>
            </a:pPr>
            <a:r>
              <a:rPr lang="es-US" dirty="0"/>
              <a:t>Son todos los elemento que se encuentran dentro del case, caja o gabinete, conocido coloquialmente como CPU.</a:t>
            </a:r>
          </a:p>
          <a:p>
            <a:r>
              <a:rPr lang="es-US" b="1" dirty="0"/>
              <a:t>Periférico o dispositivo de entrada</a:t>
            </a:r>
          </a:p>
          <a:p>
            <a:pPr marL="0" indent="0">
              <a:buNone/>
            </a:pPr>
            <a:r>
              <a:rPr lang="es-US" dirty="0"/>
              <a:t>Son los encargados de suministrar los datos a la computadora: entre ellos se encuentran principalmente, el teclado y el </a:t>
            </a:r>
            <a:r>
              <a:rPr lang="es-US" dirty="0" err="1"/>
              <a:t>raton</a:t>
            </a:r>
            <a:r>
              <a:rPr lang="es-US" dirty="0"/>
              <a:t>. Otros son el </a:t>
            </a:r>
            <a:r>
              <a:rPr lang="es-US" dirty="0" err="1"/>
              <a:t>escaner</a:t>
            </a:r>
            <a:r>
              <a:rPr lang="es-US" dirty="0"/>
              <a:t>, </a:t>
            </a:r>
            <a:r>
              <a:rPr lang="es-US" dirty="0" err="1"/>
              <a:t>microfonos</a:t>
            </a:r>
            <a:r>
              <a:rPr lang="es-US" dirty="0"/>
              <a:t>, webcams, memoria o disco duros externos, etc.</a:t>
            </a:r>
          </a:p>
          <a:p>
            <a:pPr marL="0" indent="0">
              <a:buNone/>
            </a:pPr>
            <a:r>
              <a:rPr lang="es-US" b="1" dirty="0" err="1"/>
              <a:t>Perifericos</a:t>
            </a:r>
            <a:r>
              <a:rPr lang="es-US" b="1" dirty="0"/>
              <a:t> o dispositivos de salida</a:t>
            </a:r>
          </a:p>
          <a:p>
            <a:pPr marL="0" indent="0">
              <a:buNone/>
            </a:pPr>
            <a:r>
              <a:rPr lang="es-US" dirty="0"/>
              <a:t>Sirven para mostrar los  datos que procesa  la computadora . El monitor y  la impresora son los mas comunes</a:t>
            </a:r>
          </a:p>
          <a:p>
            <a:pPr marL="0" indent="0">
              <a:buNone/>
            </a:pPr>
            <a:endParaRPr lang="es-ES" b="1" dirty="0"/>
          </a:p>
        </p:txBody>
      </p:sp>
    </p:spTree>
    <p:extLst>
      <p:ext uri="{BB962C8B-B14F-4D97-AF65-F5344CB8AC3E}">
        <p14:creationId xmlns:p14="http://schemas.microsoft.com/office/powerpoint/2010/main" val="1359675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58D1A-ACC7-CE26-EB2C-35F63CB8A65B}"/>
              </a:ext>
            </a:extLst>
          </p:cNvPr>
          <p:cNvSpPr>
            <a:spLocks noGrp="1"/>
          </p:cNvSpPr>
          <p:nvPr>
            <p:ph type="title"/>
          </p:nvPr>
        </p:nvSpPr>
        <p:spPr/>
        <p:txBody>
          <a:bodyPr/>
          <a:lstStyle/>
          <a:p>
            <a:r>
              <a:rPr lang="es-US" dirty="0"/>
              <a:t>¿Que hay   en el interior de la computadora?</a:t>
            </a:r>
            <a:endParaRPr lang="es-ES" dirty="0"/>
          </a:p>
        </p:txBody>
      </p:sp>
      <p:pic>
        <p:nvPicPr>
          <p:cNvPr id="6" name="Marcador de contenido 5">
            <a:extLst>
              <a:ext uri="{FF2B5EF4-FFF2-40B4-BE49-F238E27FC236}">
                <a16:creationId xmlns:a16="http://schemas.microsoft.com/office/drawing/2014/main" id="{F11B1332-1862-1494-F791-F59498F90FF3}"/>
              </a:ext>
            </a:extLst>
          </p:cNvPr>
          <p:cNvPicPr>
            <a:picLocks noGrp="1" noChangeAspect="1"/>
          </p:cNvPicPr>
          <p:nvPr>
            <p:ph idx="1"/>
          </p:nvPr>
        </p:nvPicPr>
        <p:blipFill>
          <a:blip r:embed="rId2"/>
          <a:stretch>
            <a:fillRect/>
          </a:stretch>
        </p:blipFill>
        <p:spPr>
          <a:xfrm>
            <a:off x="2328104" y="1869764"/>
            <a:ext cx="4106895" cy="4408067"/>
          </a:xfrm>
          <a:prstGeom prst="rect">
            <a:avLst/>
          </a:prstGeom>
        </p:spPr>
      </p:pic>
    </p:spTree>
    <p:extLst>
      <p:ext uri="{BB962C8B-B14F-4D97-AF65-F5344CB8AC3E}">
        <p14:creationId xmlns:p14="http://schemas.microsoft.com/office/powerpoint/2010/main" val="40081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5D4C0-96BC-51E4-0DA5-0110CD13DA8B}"/>
              </a:ext>
            </a:extLst>
          </p:cNvPr>
          <p:cNvSpPr>
            <a:spLocks noGrp="1"/>
          </p:cNvSpPr>
          <p:nvPr>
            <p:ph type="title"/>
          </p:nvPr>
        </p:nvSpPr>
        <p:spPr/>
        <p:txBody>
          <a:bodyPr/>
          <a:lstStyle/>
          <a:p>
            <a:r>
              <a:rPr lang="es-US"/>
              <a:t>Las computadoras </a:t>
            </a:r>
          </a:p>
        </p:txBody>
      </p:sp>
      <p:sp>
        <p:nvSpPr>
          <p:cNvPr id="3" name="Marcador de contenido 2">
            <a:extLst>
              <a:ext uri="{FF2B5EF4-FFF2-40B4-BE49-F238E27FC236}">
                <a16:creationId xmlns:a16="http://schemas.microsoft.com/office/drawing/2014/main" id="{F3A8E331-C7B7-8065-7BC9-B6A98FA4CFE8}"/>
              </a:ext>
            </a:extLst>
          </p:cNvPr>
          <p:cNvSpPr>
            <a:spLocks noGrp="1"/>
          </p:cNvSpPr>
          <p:nvPr>
            <p:ph idx="1"/>
          </p:nvPr>
        </p:nvSpPr>
        <p:spPr/>
        <p:txBody>
          <a:bodyPr/>
          <a:lstStyle/>
          <a:p>
            <a:r>
              <a:rPr lang="es-US" dirty="0"/>
              <a:t> Las computadoras  son   una  excelente  ayuda en   la  tarea  cotidiana  del  ser humano  facilita  el  trabajo  y la vida  de la  persona  en  ella  hay  muchas  actividades  que  presentaciones, guardando </a:t>
            </a:r>
            <a:r>
              <a:rPr lang="es-US" dirty="0" err="1"/>
              <a:t>Informacion</a:t>
            </a:r>
            <a:r>
              <a:rPr lang="es-US" dirty="0"/>
              <a:t>, enviamos Y recibimos mensaje accedemos a cursos de nuestro </a:t>
            </a:r>
            <a:r>
              <a:rPr lang="es-US" dirty="0" err="1"/>
              <a:t>interes</a:t>
            </a:r>
            <a:r>
              <a:rPr lang="es-US" dirty="0"/>
              <a:t>  navegamos en el internet, entre otra cosas.</a:t>
            </a:r>
          </a:p>
          <a:p>
            <a:r>
              <a:rPr lang="es-US" dirty="0"/>
              <a:t> La </a:t>
            </a:r>
            <a:r>
              <a:rPr lang="es-US" dirty="0" err="1"/>
              <a:t>PC’s</a:t>
            </a:r>
            <a:r>
              <a:rPr lang="es-US" dirty="0"/>
              <a:t>( personal computer) son computadoras para Uso personal y actualmente se encuentran En  todas Partes las oficinas escuela y hogares, etc. </a:t>
            </a:r>
          </a:p>
        </p:txBody>
      </p:sp>
    </p:spTree>
    <p:extLst>
      <p:ext uri="{BB962C8B-B14F-4D97-AF65-F5344CB8AC3E}">
        <p14:creationId xmlns:p14="http://schemas.microsoft.com/office/powerpoint/2010/main" val="1346927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162D12-E98B-F513-BE49-F4B33C3D386C}"/>
              </a:ext>
            </a:extLst>
          </p:cNvPr>
          <p:cNvSpPr>
            <a:spLocks noGrp="1"/>
          </p:cNvSpPr>
          <p:nvPr>
            <p:ph type="title"/>
          </p:nvPr>
        </p:nvSpPr>
        <p:spPr/>
        <p:txBody>
          <a:bodyPr/>
          <a:lstStyle/>
          <a:p>
            <a:r>
              <a:rPr lang="es-US" b="1" dirty="0"/>
              <a:t>1- Monitor o pantalla</a:t>
            </a:r>
            <a:endParaRPr lang="es-ES" b="1" dirty="0"/>
          </a:p>
        </p:txBody>
      </p:sp>
      <p:sp>
        <p:nvSpPr>
          <p:cNvPr id="3" name="Marcador de contenido 2">
            <a:extLst>
              <a:ext uri="{FF2B5EF4-FFF2-40B4-BE49-F238E27FC236}">
                <a16:creationId xmlns:a16="http://schemas.microsoft.com/office/drawing/2014/main" id="{EB749392-04B6-4168-9A3A-360B5D6152C2}"/>
              </a:ext>
            </a:extLst>
          </p:cNvPr>
          <p:cNvSpPr>
            <a:spLocks noGrp="1"/>
          </p:cNvSpPr>
          <p:nvPr>
            <p:ph idx="1"/>
          </p:nvPr>
        </p:nvSpPr>
        <p:spPr/>
        <p:txBody>
          <a:bodyPr/>
          <a:lstStyle/>
          <a:p>
            <a:r>
              <a:rPr lang="es-US" dirty="0"/>
              <a:t> Es el dispositivo principal de salida de la computadora. Nos muestra la interfaz grafica del sistema operativo de los distintos software que utilicemos existen de distinto tipos: rayos </a:t>
            </a:r>
            <a:r>
              <a:rPr lang="es-US" dirty="0" err="1"/>
              <a:t>catodicos</a:t>
            </a:r>
            <a:r>
              <a:rPr lang="es-US" dirty="0"/>
              <a:t>( los viejos que ocupaban medio escritorio), LDC( </a:t>
            </a:r>
            <a:r>
              <a:rPr lang="es-US" dirty="0" err="1"/>
              <a:t>liquid</a:t>
            </a:r>
            <a:r>
              <a:rPr lang="es-US" dirty="0"/>
              <a:t> </a:t>
            </a:r>
            <a:r>
              <a:rPr lang="es-US" dirty="0" err="1"/>
              <a:t>crystal</a:t>
            </a:r>
            <a:r>
              <a:rPr lang="es-US" dirty="0"/>
              <a:t> </a:t>
            </a:r>
            <a:r>
              <a:rPr lang="es-US" dirty="0" err="1"/>
              <a:t>system</a:t>
            </a:r>
            <a:r>
              <a:rPr lang="es-US" dirty="0"/>
              <a:t>) o la familia LED. </a:t>
            </a:r>
            <a:r>
              <a:rPr lang="es-US" dirty="0" err="1"/>
              <a:t>Tambien</a:t>
            </a:r>
            <a:r>
              <a:rPr lang="es-US" dirty="0"/>
              <a:t> hay monitores </a:t>
            </a:r>
            <a:r>
              <a:rPr lang="es-US" dirty="0" err="1"/>
              <a:t>tactiles</a:t>
            </a:r>
            <a:r>
              <a:rPr lang="es-US" dirty="0"/>
              <a:t>( </a:t>
            </a:r>
            <a:r>
              <a:rPr lang="es-US" dirty="0" err="1"/>
              <a:t>touch</a:t>
            </a:r>
            <a:r>
              <a:rPr lang="es-US" dirty="0"/>
              <a:t>) que  pueden  ser identificados Por lo tanto, como </a:t>
            </a:r>
            <a:r>
              <a:rPr lang="es-US" dirty="0" err="1"/>
              <a:t>periferico</a:t>
            </a:r>
            <a:r>
              <a:rPr lang="es-US" dirty="0"/>
              <a:t>  entrada y salida de datos</a:t>
            </a:r>
          </a:p>
          <a:p>
            <a:r>
              <a:rPr lang="es-US" b="1" dirty="0"/>
              <a:t>2 placa base o Tarjeta madre( </a:t>
            </a:r>
            <a:r>
              <a:rPr lang="es-US" b="1" dirty="0" err="1"/>
              <a:t>mother</a:t>
            </a:r>
            <a:r>
              <a:rPr lang="es-US" b="1" dirty="0"/>
              <a:t> </a:t>
            </a:r>
            <a:r>
              <a:rPr lang="es-US" b="1" dirty="0" err="1"/>
              <a:t>board</a:t>
            </a:r>
            <a:r>
              <a:rPr lang="es-US" b="1" dirty="0"/>
              <a:t>)</a:t>
            </a:r>
          </a:p>
          <a:p>
            <a:r>
              <a:rPr lang="es-US" dirty="0"/>
              <a:t> es la placa mas grande del  sistema. Un conjunto de circuitos integrados y chips </a:t>
            </a:r>
            <a:r>
              <a:rPr lang="es-US" dirty="0" err="1"/>
              <a:t>electronicos</a:t>
            </a:r>
            <a:r>
              <a:rPr lang="es-US" dirty="0"/>
              <a:t> donde se conectan </a:t>
            </a:r>
            <a:r>
              <a:rPr lang="es-US" dirty="0" err="1"/>
              <a:t>eL</a:t>
            </a:r>
            <a:r>
              <a:rPr lang="es-US" dirty="0"/>
              <a:t> resto de componente en una ranura llamada slots mucha placas</a:t>
            </a:r>
            <a:endParaRPr lang="es-ES" dirty="0"/>
          </a:p>
        </p:txBody>
      </p:sp>
    </p:spTree>
    <p:extLst>
      <p:ext uri="{BB962C8B-B14F-4D97-AF65-F5344CB8AC3E}">
        <p14:creationId xmlns:p14="http://schemas.microsoft.com/office/powerpoint/2010/main" val="4023965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DCA69-2E71-20B1-F6E4-41D204D81C70}"/>
              </a:ext>
            </a:extLst>
          </p:cNvPr>
          <p:cNvSpPr>
            <a:spLocks noGrp="1"/>
          </p:cNvSpPr>
          <p:nvPr>
            <p:ph type="title"/>
          </p:nvPr>
        </p:nvSpPr>
        <p:spPr>
          <a:xfrm>
            <a:off x="408904" y="1027906"/>
            <a:ext cx="10515600" cy="1325563"/>
          </a:xfrm>
        </p:spPr>
        <p:txBody>
          <a:bodyPr>
            <a:normAutofit fontScale="90000"/>
          </a:bodyPr>
          <a:lstStyle/>
          <a:p>
            <a:r>
              <a:rPr lang="es-US" dirty="0"/>
              <a:t>Traen integrados tarjeta  de video  de sonido </a:t>
            </a:r>
            <a:r>
              <a:rPr lang="es-US" dirty="0" err="1"/>
              <a:t>red,modem</a:t>
            </a:r>
            <a:r>
              <a:rPr lang="es-US" dirty="0"/>
              <a:t>…  de no ser </a:t>
            </a:r>
            <a:r>
              <a:rPr lang="es-US" dirty="0" err="1"/>
              <a:t>asi</a:t>
            </a:r>
            <a:r>
              <a:rPr lang="es-US" dirty="0"/>
              <a:t> se pueden comprar aparte e instalar</a:t>
            </a:r>
            <a:endParaRPr lang="es-ES" dirty="0"/>
          </a:p>
        </p:txBody>
      </p:sp>
      <p:sp>
        <p:nvSpPr>
          <p:cNvPr id="3" name="Marcador de contenido 2">
            <a:extLst>
              <a:ext uri="{FF2B5EF4-FFF2-40B4-BE49-F238E27FC236}">
                <a16:creationId xmlns:a16="http://schemas.microsoft.com/office/drawing/2014/main" id="{8E6A2309-E61A-984E-550E-5AD98B9F2467}"/>
              </a:ext>
            </a:extLst>
          </p:cNvPr>
          <p:cNvSpPr>
            <a:spLocks noGrp="1"/>
          </p:cNvSpPr>
          <p:nvPr>
            <p:ph idx="1"/>
          </p:nvPr>
        </p:nvSpPr>
        <p:spPr>
          <a:xfrm>
            <a:off x="408904" y="2506662"/>
            <a:ext cx="10515600" cy="4351338"/>
          </a:xfrm>
        </p:spPr>
        <p:txBody>
          <a:bodyPr/>
          <a:lstStyle/>
          <a:p>
            <a:r>
              <a:rPr lang="es-US" dirty="0"/>
              <a:t>La placa   Base </a:t>
            </a:r>
            <a:r>
              <a:rPr lang="es-US" dirty="0" err="1"/>
              <a:t>tambien</a:t>
            </a:r>
            <a:r>
              <a:rPr lang="es-US" dirty="0"/>
              <a:t> tiene puerta. Por ejemplo , el p</a:t>
            </a:r>
          </a:p>
          <a:p>
            <a:r>
              <a:rPr lang="es-US" dirty="0"/>
              <a:t> L PT( puerto paralelo) usado para las antiguas  impresoras  ya que las moderna se conectan por USB.</a:t>
            </a:r>
            <a:endParaRPr lang="es-ES" dirty="0"/>
          </a:p>
        </p:txBody>
      </p:sp>
    </p:spTree>
    <p:extLst>
      <p:ext uri="{BB962C8B-B14F-4D97-AF65-F5344CB8AC3E}">
        <p14:creationId xmlns:p14="http://schemas.microsoft.com/office/powerpoint/2010/main" val="3361032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EA53F-C22F-66EE-E40A-9134D4E90E01}"/>
              </a:ext>
            </a:extLst>
          </p:cNvPr>
          <p:cNvSpPr>
            <a:spLocks noGrp="1"/>
          </p:cNvSpPr>
          <p:nvPr>
            <p:ph type="title"/>
          </p:nvPr>
        </p:nvSpPr>
        <p:spPr/>
        <p:txBody>
          <a:bodyPr/>
          <a:lstStyle/>
          <a:p>
            <a:r>
              <a:rPr lang="es-US" dirty="0"/>
              <a:t>Procesador o CPU</a:t>
            </a:r>
            <a:endParaRPr lang="es-ES" dirty="0"/>
          </a:p>
        </p:txBody>
      </p:sp>
      <p:sp>
        <p:nvSpPr>
          <p:cNvPr id="3" name="Marcador de contenido 2">
            <a:extLst>
              <a:ext uri="{FF2B5EF4-FFF2-40B4-BE49-F238E27FC236}">
                <a16:creationId xmlns:a16="http://schemas.microsoft.com/office/drawing/2014/main" id="{ABBAC2D8-29B5-7BC9-05E0-43717C246964}"/>
              </a:ext>
            </a:extLst>
          </p:cNvPr>
          <p:cNvSpPr>
            <a:spLocks noGrp="1"/>
          </p:cNvSpPr>
          <p:nvPr>
            <p:ph idx="1"/>
          </p:nvPr>
        </p:nvSpPr>
        <p:spPr/>
        <p:txBody>
          <a:bodyPr>
            <a:normAutofit fontScale="92500" lnSpcReduction="20000"/>
          </a:bodyPr>
          <a:lstStyle/>
          <a:p>
            <a:pPr fontAlgn="base"/>
            <a:r>
              <a:rPr lang="es-ES" b="1" i="0" u="none" strike="noStrike" dirty="0">
                <a:solidFill>
                  <a:srgbClr val="074A76"/>
                </a:solidFill>
                <a:effectLst/>
                <a:latin typeface="Source Serif Pro" panose="02000000000000000000" pitchFamily="2" charset="0"/>
              </a:rPr>
              <a:t>Qué es la CPU o procesador?</a:t>
            </a:r>
          </a:p>
          <a:p>
            <a:pPr fontAlgn="base"/>
            <a:r>
              <a:rPr lang="es-ES" b="0" i="0" dirty="0">
                <a:solidFill>
                  <a:srgbClr val="425486"/>
                </a:solidFill>
                <a:effectLst/>
                <a:latin typeface="Montserrat" panose="02000000000000000000" pitchFamily="2" charset="0"/>
              </a:rPr>
              <a:t>La CPU, o unidad central de procesamiento, es la parte encargada de procesar todas las instrucciones y datos del software y del hardware, motivo por el cual constituye el elemento más importante del computador. Su relevancia es tal que, coloquialmente, se ha definido como el cerebro del ordenador. Su objetivo principal es leer e interpretar las diferentes instrucciones que recibe de los programas para, finalmente, ejecutarlas en el monitor a una velocidad medida en gigahercios.</a:t>
            </a:r>
          </a:p>
          <a:p>
            <a:pPr fontAlgn="base"/>
            <a:r>
              <a:rPr lang="es-ES" b="0" i="0" dirty="0">
                <a:solidFill>
                  <a:srgbClr val="425486"/>
                </a:solidFill>
                <a:effectLst/>
                <a:latin typeface="Montserrat" panose="02000000000000000000" pitchFamily="2" charset="0"/>
              </a:rPr>
              <a:t>Si bien es cierto que, en numerosas ocasiones, se ha empleado este término para hacer referencia a la caja de la computadora en su conjunto, esta generalización resulta errónea y el vocablo tan sólo ha de utilizarse para designar al procesador o microprocesador del ordenador.</a:t>
            </a:r>
          </a:p>
          <a:p>
            <a:endParaRPr lang="es-ES" dirty="0"/>
          </a:p>
        </p:txBody>
      </p:sp>
    </p:spTree>
    <p:extLst>
      <p:ext uri="{BB962C8B-B14F-4D97-AF65-F5344CB8AC3E}">
        <p14:creationId xmlns:p14="http://schemas.microsoft.com/office/powerpoint/2010/main" val="3033940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0FFAA2-D243-996A-8006-E60F563EE158}"/>
              </a:ext>
            </a:extLst>
          </p:cNvPr>
          <p:cNvSpPr>
            <a:spLocks noGrp="1"/>
          </p:cNvSpPr>
          <p:nvPr>
            <p:ph type="title"/>
          </p:nvPr>
        </p:nvSpPr>
        <p:spPr/>
        <p:txBody>
          <a:bodyPr/>
          <a:lstStyle/>
          <a:p>
            <a:r>
              <a:rPr lang="es-US" dirty="0"/>
              <a:t>Memoria </a:t>
            </a:r>
            <a:r>
              <a:rPr lang="es-US" dirty="0" err="1"/>
              <a:t>Ram</a:t>
            </a:r>
            <a:endParaRPr lang="es-ES" dirty="0"/>
          </a:p>
        </p:txBody>
      </p:sp>
      <p:sp>
        <p:nvSpPr>
          <p:cNvPr id="3" name="Marcador de contenido 2">
            <a:extLst>
              <a:ext uri="{FF2B5EF4-FFF2-40B4-BE49-F238E27FC236}">
                <a16:creationId xmlns:a16="http://schemas.microsoft.com/office/drawing/2014/main" id="{E4B7673E-4083-2FE9-958C-DAEE1E89F66E}"/>
              </a:ext>
            </a:extLst>
          </p:cNvPr>
          <p:cNvSpPr>
            <a:spLocks noGrp="1"/>
          </p:cNvSpPr>
          <p:nvPr>
            <p:ph idx="1"/>
          </p:nvPr>
        </p:nvSpPr>
        <p:spPr/>
        <p:txBody>
          <a:bodyPr/>
          <a:lstStyle/>
          <a:p>
            <a:pPr fontAlgn="t"/>
            <a:r>
              <a:rPr lang="es-ES" b="0" i="0" dirty="0">
                <a:solidFill>
                  <a:srgbClr val="A34340"/>
                </a:solidFill>
                <a:effectLst/>
                <a:latin typeface="Roboto" panose="02000000000000000000" pitchFamily="2" charset="0"/>
              </a:rPr>
              <a:t>Qué es Memoria RAM:</a:t>
            </a:r>
          </a:p>
          <a:p>
            <a:pPr fontAlgn="t"/>
            <a:r>
              <a:rPr lang="es-ES" b="1" i="0" dirty="0">
                <a:solidFill>
                  <a:srgbClr val="404040"/>
                </a:solidFill>
                <a:effectLst/>
                <a:latin typeface="Open Sans" panose="02000000000000000000" pitchFamily="2" charset="0"/>
              </a:rPr>
              <a:t>La memoria RAM </a:t>
            </a:r>
            <a:r>
              <a:rPr lang="es-ES" b="0" i="0" dirty="0">
                <a:solidFill>
                  <a:srgbClr val="404040"/>
                </a:solidFill>
                <a:effectLst/>
                <a:latin typeface="Open Sans" panose="02000000000000000000" pitchFamily="2" charset="0"/>
              </a:rPr>
              <a:t>es la memoria principal de un dispositivo donde se </a:t>
            </a:r>
            <a:r>
              <a:rPr lang="es-ES" b="1" i="0" dirty="0">
                <a:solidFill>
                  <a:srgbClr val="404040"/>
                </a:solidFill>
                <a:effectLst/>
                <a:latin typeface="Open Sans" panose="02000000000000000000" pitchFamily="2" charset="0"/>
              </a:rPr>
              <a:t>almacena programas y datos informativos</a:t>
            </a:r>
            <a:r>
              <a:rPr lang="es-ES" b="0" i="0" dirty="0">
                <a:solidFill>
                  <a:srgbClr val="404040"/>
                </a:solidFill>
                <a:effectLst/>
                <a:latin typeface="Open Sans" panose="02000000000000000000" pitchFamily="2" charset="0"/>
              </a:rPr>
              <a:t>. Las siglas RAM significan </a:t>
            </a:r>
            <a:r>
              <a:rPr lang="es-ES" b="1" i="0" dirty="0">
                <a:solidFill>
                  <a:srgbClr val="404040"/>
                </a:solidFill>
                <a:effectLst/>
                <a:latin typeface="Open Sans" panose="02000000000000000000" pitchFamily="2" charset="0"/>
              </a:rPr>
              <a:t>“</a:t>
            </a:r>
            <a:r>
              <a:rPr lang="es-ES" b="1" i="0" dirty="0" err="1">
                <a:solidFill>
                  <a:srgbClr val="404040"/>
                </a:solidFill>
                <a:effectLst/>
                <a:latin typeface="Open Sans" panose="02000000000000000000" pitchFamily="2" charset="0"/>
              </a:rPr>
              <a:t>Random</a:t>
            </a:r>
            <a:r>
              <a:rPr lang="es-ES" b="1" i="0" dirty="0">
                <a:solidFill>
                  <a:srgbClr val="404040"/>
                </a:solidFill>
                <a:effectLst/>
                <a:latin typeface="Open Sans" panose="02000000000000000000" pitchFamily="2" charset="0"/>
              </a:rPr>
              <a:t> Access </a:t>
            </a:r>
            <a:r>
              <a:rPr lang="es-ES" b="1" i="0" dirty="0" err="1">
                <a:solidFill>
                  <a:srgbClr val="404040"/>
                </a:solidFill>
                <a:effectLst/>
                <a:latin typeface="Open Sans" panose="02000000000000000000" pitchFamily="2" charset="0"/>
              </a:rPr>
              <a:t>Memory</a:t>
            </a:r>
            <a:r>
              <a:rPr lang="es-ES" b="1" i="0" dirty="0">
                <a:solidFill>
                  <a:srgbClr val="404040"/>
                </a:solidFill>
                <a:effectLst/>
                <a:latin typeface="Open Sans" panose="02000000000000000000" pitchFamily="2" charset="0"/>
              </a:rPr>
              <a:t>”</a:t>
            </a:r>
            <a:r>
              <a:rPr lang="es-ES" b="0" i="0" dirty="0">
                <a:solidFill>
                  <a:srgbClr val="404040"/>
                </a:solidFill>
                <a:effectLst/>
                <a:latin typeface="Open Sans" panose="02000000000000000000" pitchFamily="2" charset="0"/>
              </a:rPr>
              <a:t> traducido al español es “Memoria de Acceso Aleatorio”.</a:t>
            </a:r>
          </a:p>
          <a:p>
            <a:pPr fontAlgn="t"/>
            <a:r>
              <a:rPr lang="es-ES" b="0" i="0" dirty="0">
                <a:solidFill>
                  <a:srgbClr val="404040"/>
                </a:solidFill>
                <a:effectLst/>
                <a:latin typeface="Open Sans" panose="02000000000000000000" pitchFamily="2" charset="0"/>
              </a:rPr>
              <a:t>La memoria RAM es conocida como </a:t>
            </a:r>
            <a:r>
              <a:rPr lang="es-ES" b="1" i="0" dirty="0">
                <a:solidFill>
                  <a:srgbClr val="404040"/>
                </a:solidFill>
                <a:effectLst/>
                <a:latin typeface="Open Sans" panose="02000000000000000000" pitchFamily="2" charset="0"/>
              </a:rPr>
              <a:t>memoria volátil</a:t>
            </a:r>
            <a:r>
              <a:rPr lang="es-ES" b="0" i="0" dirty="0">
                <a:solidFill>
                  <a:srgbClr val="404040"/>
                </a:solidFill>
                <a:effectLst/>
                <a:latin typeface="Open Sans" panose="02000000000000000000" pitchFamily="2" charset="0"/>
              </a:rPr>
              <a:t> lo cual quiere decir que</a:t>
            </a:r>
            <a:r>
              <a:rPr lang="es-ES" b="1" i="0" dirty="0">
                <a:solidFill>
                  <a:srgbClr val="404040"/>
                </a:solidFill>
                <a:effectLst/>
                <a:latin typeface="Open Sans" panose="02000000000000000000" pitchFamily="2" charset="0"/>
              </a:rPr>
              <a:t> los datos no se guardan de manera permanente</a:t>
            </a:r>
            <a:r>
              <a:rPr lang="es-ES" b="0" i="0" dirty="0">
                <a:solidFill>
                  <a:srgbClr val="404040"/>
                </a:solidFill>
                <a:effectLst/>
                <a:latin typeface="Open Sans" panose="02000000000000000000" pitchFamily="2" charset="0"/>
              </a:rPr>
              <a:t>, es por ello, que cuando deja de existir una fuente de energía en el dispositivo la información se pierde. Asimismo, la memoria RAM puede ser reescrita y leída constantemente</a:t>
            </a:r>
          </a:p>
          <a:p>
            <a:endParaRPr lang="es-ES" dirty="0"/>
          </a:p>
        </p:txBody>
      </p:sp>
    </p:spTree>
    <p:extLst>
      <p:ext uri="{BB962C8B-B14F-4D97-AF65-F5344CB8AC3E}">
        <p14:creationId xmlns:p14="http://schemas.microsoft.com/office/powerpoint/2010/main" val="1830010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96A654-FB06-6B6F-BB17-EC0C003F2728}"/>
              </a:ext>
            </a:extLst>
          </p:cNvPr>
          <p:cNvSpPr>
            <a:spLocks noGrp="1"/>
          </p:cNvSpPr>
          <p:nvPr>
            <p:ph type="title"/>
          </p:nvPr>
        </p:nvSpPr>
        <p:spPr/>
        <p:txBody>
          <a:bodyPr/>
          <a:lstStyle/>
          <a:p>
            <a:r>
              <a:rPr lang="es-US" dirty="0"/>
              <a:t>Tarjetas varias</a:t>
            </a:r>
            <a:endParaRPr lang="es-ES" dirty="0"/>
          </a:p>
        </p:txBody>
      </p:sp>
      <p:sp>
        <p:nvSpPr>
          <p:cNvPr id="3" name="Marcador de contenido 2">
            <a:extLst>
              <a:ext uri="{FF2B5EF4-FFF2-40B4-BE49-F238E27FC236}">
                <a16:creationId xmlns:a16="http://schemas.microsoft.com/office/drawing/2014/main" id="{B97AEF54-7262-C042-FCC8-37CE13B2CEC6}"/>
              </a:ext>
            </a:extLst>
          </p:cNvPr>
          <p:cNvSpPr>
            <a:spLocks noGrp="1"/>
          </p:cNvSpPr>
          <p:nvPr>
            <p:ph idx="1"/>
          </p:nvPr>
        </p:nvSpPr>
        <p:spPr>
          <a:xfrm>
            <a:off x="838200" y="1825625"/>
            <a:ext cx="10515600" cy="4351338"/>
          </a:xfrm>
        </p:spPr>
        <p:txBody>
          <a:bodyPr>
            <a:normAutofit fontScale="85000" lnSpcReduction="20000"/>
          </a:bodyPr>
          <a:lstStyle/>
          <a:p>
            <a:r>
              <a:rPr lang="es-ES" b="1" i="0">
                <a:solidFill>
                  <a:srgbClr val="333333"/>
                </a:solidFill>
                <a:effectLst/>
                <a:latin typeface="Montserrat" pitchFamily="2" charset="0"/>
              </a:rPr>
              <a:t>Tarjetas gráficas</a:t>
            </a:r>
          </a:p>
          <a:p>
            <a:r>
              <a:rPr lang="es-ES" b="0" i="0">
                <a:solidFill>
                  <a:srgbClr val="333333"/>
                </a:solidFill>
                <a:effectLst/>
                <a:latin typeface="Montserrat" pitchFamily="2" charset="0"/>
              </a:rPr>
              <a:t>Poco tenemos que comentar sobre las tarjetas gráficas en esta web. Pero sí, se las considera tarjetas de expansión dado que muchos procesadores y pacas base carecen de </a:t>
            </a:r>
            <a:r>
              <a:rPr lang="es-ES" b="1" i="0">
                <a:solidFill>
                  <a:srgbClr val="333333"/>
                </a:solidFill>
                <a:effectLst/>
                <a:latin typeface="Montserrat" pitchFamily="2" charset="0"/>
              </a:rPr>
              <a:t>tarjeta gráfica integrada</a:t>
            </a:r>
            <a:r>
              <a:rPr lang="es-ES" b="0" i="0">
                <a:solidFill>
                  <a:srgbClr val="333333"/>
                </a:solidFill>
                <a:effectLst/>
                <a:latin typeface="Montserrat" pitchFamily="2" charset="0"/>
              </a:rPr>
              <a:t>.</a:t>
            </a:r>
          </a:p>
          <a:p>
            <a:r>
              <a:rPr lang="es-ES" b="0" i="0">
                <a:solidFill>
                  <a:srgbClr val="333333"/>
                </a:solidFill>
                <a:effectLst/>
                <a:latin typeface="Montserrat" pitchFamily="2" charset="0"/>
              </a:rPr>
              <a:t>Y en caso de tenerla, no suelen servir para más que ver algunas películas. Y jugar a juegos que no requieran grandes capacidades por parte de la </a:t>
            </a:r>
            <a:r>
              <a:rPr lang="es-ES" b="1" i="0">
                <a:solidFill>
                  <a:srgbClr val="333333"/>
                </a:solidFill>
                <a:effectLst/>
                <a:latin typeface="Montserrat" pitchFamily="2" charset="0"/>
              </a:rPr>
              <a:t>iGPU.</a:t>
            </a:r>
            <a:endParaRPr lang="es-ES" b="0" i="0">
              <a:solidFill>
                <a:srgbClr val="333333"/>
              </a:solidFill>
              <a:effectLst/>
              <a:latin typeface="Montserrat" pitchFamily="2" charset="0"/>
            </a:endParaRPr>
          </a:p>
          <a:p>
            <a:r>
              <a:rPr lang="es-ES" b="0" i="0">
                <a:solidFill>
                  <a:srgbClr val="333333"/>
                </a:solidFill>
                <a:effectLst/>
                <a:latin typeface="Montserrat" pitchFamily="2" charset="0"/>
              </a:rPr>
              <a:t>Antiguamente también se usaban tarjetas de expansión en las que se incorporaba un </a:t>
            </a:r>
            <a:r>
              <a:rPr lang="es-ES" b="1" i="0">
                <a:solidFill>
                  <a:srgbClr val="333333"/>
                </a:solidFill>
                <a:effectLst/>
                <a:latin typeface="Montserrat" pitchFamily="2" charset="0"/>
              </a:rPr>
              <a:t>módem.</a:t>
            </a:r>
            <a:r>
              <a:rPr lang="es-ES" b="0" i="0">
                <a:solidFill>
                  <a:srgbClr val="333333"/>
                </a:solidFill>
                <a:effectLst/>
                <a:latin typeface="Montserrat" pitchFamily="2" charset="0"/>
              </a:rPr>
              <a:t> Cuando eran necesarios para conectarse a Internet. O, incluso, una tarjeta </a:t>
            </a:r>
            <a:r>
              <a:rPr lang="es-ES" b="1" i="0">
                <a:solidFill>
                  <a:srgbClr val="333333"/>
                </a:solidFill>
                <a:effectLst/>
                <a:latin typeface="Montserrat" pitchFamily="2" charset="0"/>
              </a:rPr>
              <a:t>decodificadora</a:t>
            </a:r>
            <a:r>
              <a:rPr lang="es-ES" b="0" i="0">
                <a:solidFill>
                  <a:srgbClr val="333333"/>
                </a:solidFill>
                <a:effectLst/>
                <a:latin typeface="Montserrat" pitchFamily="2" charset="0"/>
              </a:rPr>
              <a:t> de vídeo, cuando los procesadores no eran los suficientemente potentes como para decodificar las películas. Pero, estos tipos son tan antiguos y están tan en desuso que no merece ni la pena mencionarlas.</a:t>
            </a:r>
          </a:p>
        </p:txBody>
      </p:sp>
      <p:pic>
        <p:nvPicPr>
          <p:cNvPr id="4" name="Imagen 3">
            <a:extLst>
              <a:ext uri="{FF2B5EF4-FFF2-40B4-BE49-F238E27FC236}">
                <a16:creationId xmlns:a16="http://schemas.microsoft.com/office/drawing/2014/main" id="{A01C38DC-16DA-0132-4616-C2CF17C028E2}"/>
              </a:ext>
            </a:extLst>
          </p:cNvPr>
          <p:cNvPicPr>
            <a:picLocks noChangeAspect="1"/>
          </p:cNvPicPr>
          <p:nvPr/>
        </p:nvPicPr>
        <p:blipFill>
          <a:blip r:embed="rId2"/>
          <a:stretch>
            <a:fillRect/>
          </a:stretch>
        </p:blipFill>
        <p:spPr>
          <a:xfrm>
            <a:off x="4244971" y="2501900"/>
            <a:ext cx="6667500" cy="3810000"/>
          </a:xfrm>
          <a:prstGeom prst="rect">
            <a:avLst/>
          </a:prstGeom>
        </p:spPr>
      </p:pic>
    </p:spTree>
    <p:extLst>
      <p:ext uri="{BB962C8B-B14F-4D97-AF65-F5344CB8AC3E}">
        <p14:creationId xmlns:p14="http://schemas.microsoft.com/office/powerpoint/2010/main" val="1993974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A155EA-03DB-9BF4-71AF-CB223724A4EE}"/>
              </a:ext>
            </a:extLst>
          </p:cNvPr>
          <p:cNvSpPr>
            <a:spLocks noGrp="1"/>
          </p:cNvSpPr>
          <p:nvPr>
            <p:ph type="title"/>
          </p:nvPr>
        </p:nvSpPr>
        <p:spPr>
          <a:xfrm>
            <a:off x="838200" y="365125"/>
            <a:ext cx="10515600" cy="1325563"/>
          </a:xfrm>
        </p:spPr>
        <p:txBody>
          <a:bodyPr/>
          <a:lstStyle/>
          <a:p>
            <a:r>
              <a:rPr lang="es-US" b="1" dirty="0"/>
              <a:t>Tarjeta de interfaz de red o adaptador LAN</a:t>
            </a:r>
            <a:endParaRPr lang="es-ES" b="1" dirty="0"/>
          </a:p>
        </p:txBody>
      </p:sp>
      <p:sp>
        <p:nvSpPr>
          <p:cNvPr id="3" name="Marcador de contenido 2">
            <a:extLst>
              <a:ext uri="{FF2B5EF4-FFF2-40B4-BE49-F238E27FC236}">
                <a16:creationId xmlns:a16="http://schemas.microsoft.com/office/drawing/2014/main" id="{0D9F2C56-92CA-AE39-02AA-89BED4CEA8A3}"/>
              </a:ext>
            </a:extLst>
          </p:cNvPr>
          <p:cNvSpPr>
            <a:spLocks noGrp="1"/>
          </p:cNvSpPr>
          <p:nvPr>
            <p:ph idx="1"/>
          </p:nvPr>
        </p:nvSpPr>
        <p:spPr/>
        <p:txBody>
          <a:bodyPr>
            <a:normAutofit fontScale="92500" lnSpcReduction="10000"/>
          </a:bodyPr>
          <a:lstStyle/>
          <a:p>
            <a:r>
              <a:rPr lang="es-US" dirty="0"/>
              <a:t> Sirven para conectarse a internet o para poner en comunicación  dos computadora para  compartir datos entre ellas.  Probablemente la identifiques porque tiene un conector Ethernet</a:t>
            </a:r>
          </a:p>
          <a:p>
            <a:r>
              <a:rPr lang="es-US" b="1" dirty="0"/>
              <a:t>Tarjeta de interfaz de audio</a:t>
            </a:r>
          </a:p>
          <a:p>
            <a:r>
              <a:rPr lang="es-US" dirty="0"/>
              <a:t>También la tienes integrada en la motherboard,  aunque para una radio o estudio de producción es necesario contar con una tarjeta independiente. Las integradas suelen recoger el sonido eléctrico de la placa del resto de componentes como los Ventiladores.  Esto añade un leve zumbido a las  grabaciones que, aunque pequeño ,  es suficiente para dañar la Calidad de una producción. Hay ciento de  opciones en el mercado pero te ayudaremos a escoger la mas adecuada para tu emisora o estudio en la  siguiente pregunta.</a:t>
            </a:r>
            <a:endParaRPr lang="es-ES" dirty="0"/>
          </a:p>
        </p:txBody>
      </p:sp>
    </p:spTree>
    <p:extLst>
      <p:ext uri="{BB962C8B-B14F-4D97-AF65-F5344CB8AC3E}">
        <p14:creationId xmlns:p14="http://schemas.microsoft.com/office/powerpoint/2010/main" val="3948971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6CE6F4-F95B-7CAC-8D3A-67EC08C87531}"/>
              </a:ext>
            </a:extLst>
          </p:cNvPr>
          <p:cNvSpPr>
            <a:spLocks noGrp="1"/>
          </p:cNvSpPr>
          <p:nvPr>
            <p:ph type="title"/>
          </p:nvPr>
        </p:nvSpPr>
        <p:spPr/>
        <p:txBody>
          <a:bodyPr/>
          <a:lstStyle/>
          <a:p>
            <a:r>
              <a:rPr lang="es-US" dirty="0"/>
              <a:t>Fuente de </a:t>
            </a:r>
            <a:r>
              <a:rPr lang="es-US" dirty="0" err="1"/>
              <a:t>alimentacion</a:t>
            </a:r>
            <a:endParaRPr lang="es-ES" dirty="0"/>
          </a:p>
        </p:txBody>
      </p:sp>
      <p:sp>
        <p:nvSpPr>
          <p:cNvPr id="3" name="Marcador de contenido 2">
            <a:extLst>
              <a:ext uri="{FF2B5EF4-FFF2-40B4-BE49-F238E27FC236}">
                <a16:creationId xmlns:a16="http://schemas.microsoft.com/office/drawing/2014/main" id="{0ADD2547-FD36-07A5-A202-7E035D745898}"/>
              </a:ext>
            </a:extLst>
          </p:cNvPr>
          <p:cNvSpPr>
            <a:spLocks noGrp="1"/>
          </p:cNvSpPr>
          <p:nvPr>
            <p:ph idx="1"/>
          </p:nvPr>
        </p:nvSpPr>
        <p:spPr/>
        <p:txBody>
          <a:bodyPr>
            <a:normAutofit fontScale="92500" lnSpcReduction="10000"/>
          </a:bodyPr>
          <a:lstStyle/>
          <a:p>
            <a:r>
              <a:rPr lang="es-ES" b="1" i="0" dirty="0">
                <a:solidFill>
                  <a:srgbClr val="2C2F34"/>
                </a:solidFill>
                <a:effectLst/>
                <a:latin typeface="Poppins" panose="020B0502040504020204" pitchFamily="34" charset="0"/>
              </a:rPr>
              <a:t>¿Qué es una fuente de alimentación?</a:t>
            </a:r>
          </a:p>
          <a:p>
            <a:r>
              <a:rPr lang="es-ES" b="0" i="0" dirty="0">
                <a:solidFill>
                  <a:srgbClr val="2C2F34"/>
                </a:solidFill>
                <a:effectLst/>
                <a:latin typeface="-apple-system"/>
              </a:rPr>
              <a:t>Una fuente de alimentación convierte la </a:t>
            </a:r>
            <a:r>
              <a:rPr lang="es-ES" b="1" i="0" dirty="0">
                <a:solidFill>
                  <a:srgbClr val="2C2F34"/>
                </a:solidFill>
                <a:effectLst/>
                <a:latin typeface="-apple-system"/>
              </a:rPr>
              <a:t>corriente alterna</a:t>
            </a:r>
            <a:r>
              <a:rPr lang="es-ES" b="0" i="0" dirty="0">
                <a:solidFill>
                  <a:srgbClr val="2C2F34"/>
                </a:solidFill>
                <a:effectLst/>
                <a:latin typeface="-apple-system"/>
              </a:rPr>
              <a:t> (AC) en una forma continua de energía que los componentes del ordenador necesitan para funcionar, llamada </a:t>
            </a:r>
            <a:r>
              <a:rPr lang="es-ES" b="1" i="0" dirty="0">
                <a:solidFill>
                  <a:srgbClr val="2C2F34"/>
                </a:solidFill>
                <a:effectLst/>
                <a:latin typeface="-apple-system"/>
              </a:rPr>
              <a:t>corriente continua</a:t>
            </a:r>
            <a:r>
              <a:rPr lang="es-ES" b="0" i="0" dirty="0">
                <a:solidFill>
                  <a:srgbClr val="2C2F34"/>
                </a:solidFill>
                <a:effectLst/>
                <a:latin typeface="-apple-system"/>
              </a:rPr>
              <a:t> (DC). A diferencia de algunos componentes de Hardware cuyo uso no es obligatorio, como podría ser un disco SSD, la fuente de alimentación es una pieza crucial porque, sin ella, el resto del hardware interno no puede funcionar.</a:t>
            </a:r>
          </a:p>
          <a:p>
            <a:r>
              <a:rPr lang="es-ES" b="0" i="0" dirty="0">
                <a:solidFill>
                  <a:srgbClr val="2C2F34"/>
                </a:solidFill>
                <a:effectLst/>
                <a:latin typeface="-apple-system"/>
              </a:rPr>
              <a:t>La fuente de alimentación es a menudo abreviada como </a:t>
            </a:r>
            <a:r>
              <a:rPr lang="es-ES" b="1" i="0" dirty="0">
                <a:solidFill>
                  <a:srgbClr val="2C2F34"/>
                </a:solidFill>
                <a:effectLst/>
                <a:latin typeface="-apple-system"/>
              </a:rPr>
              <a:t>PSU</a:t>
            </a:r>
            <a:r>
              <a:rPr lang="es-ES" b="0" i="0" dirty="0">
                <a:solidFill>
                  <a:srgbClr val="2C2F34"/>
                </a:solidFill>
                <a:effectLst/>
                <a:latin typeface="-apple-system"/>
              </a:rPr>
              <a:t> y también se conoce como fuente de poder. Las placas base, cajas y </a:t>
            </a:r>
            <a:r>
              <a:rPr lang="es-ES" b="1" i="0" dirty="0">
                <a:solidFill>
                  <a:srgbClr val="2C2F34"/>
                </a:solidFill>
                <a:effectLst/>
                <a:latin typeface="-apple-system"/>
              </a:rPr>
              <a:t>fuentes de alimentación</a:t>
            </a:r>
            <a:r>
              <a:rPr lang="es-ES" b="0" i="0" dirty="0">
                <a:solidFill>
                  <a:srgbClr val="2C2F34"/>
                </a:solidFill>
                <a:effectLst/>
                <a:latin typeface="-apple-system"/>
              </a:rPr>
              <a:t> vienen en diferentes tamaños llamados “factores de forma”. Estos tres elementos deben ser compatibles para que funcionen correctamente juntos.</a:t>
            </a:r>
          </a:p>
          <a:p>
            <a:endParaRPr lang="es-ES" dirty="0"/>
          </a:p>
        </p:txBody>
      </p:sp>
    </p:spTree>
    <p:extLst>
      <p:ext uri="{BB962C8B-B14F-4D97-AF65-F5344CB8AC3E}">
        <p14:creationId xmlns:p14="http://schemas.microsoft.com/office/powerpoint/2010/main" val="2805953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6D906-F9FD-3E56-E6DA-A541DE6E39C6}"/>
              </a:ext>
            </a:extLst>
          </p:cNvPr>
          <p:cNvSpPr>
            <a:spLocks noGrp="1"/>
          </p:cNvSpPr>
          <p:nvPr>
            <p:ph type="title"/>
          </p:nvPr>
        </p:nvSpPr>
        <p:spPr/>
        <p:txBody>
          <a:bodyPr/>
          <a:lstStyle/>
          <a:p>
            <a:r>
              <a:rPr lang="es-US" dirty="0"/>
              <a:t>Unidades de lectura</a:t>
            </a:r>
            <a:endParaRPr lang="es-ES" dirty="0"/>
          </a:p>
        </p:txBody>
      </p:sp>
      <p:sp>
        <p:nvSpPr>
          <p:cNvPr id="3" name="Marcador de contenido 2">
            <a:extLst>
              <a:ext uri="{FF2B5EF4-FFF2-40B4-BE49-F238E27FC236}">
                <a16:creationId xmlns:a16="http://schemas.microsoft.com/office/drawing/2014/main" id="{470208AE-ACB1-4CAB-ED96-89761F95B0EE}"/>
              </a:ext>
            </a:extLst>
          </p:cNvPr>
          <p:cNvSpPr>
            <a:spLocks noGrp="1"/>
          </p:cNvSpPr>
          <p:nvPr>
            <p:ph idx="1"/>
          </p:nvPr>
        </p:nvSpPr>
        <p:spPr/>
        <p:txBody>
          <a:bodyPr/>
          <a:lstStyle/>
          <a:p>
            <a:pPr fontAlgn="base"/>
            <a:r>
              <a:rPr lang="es-ES" b="0" i="0" dirty="0">
                <a:solidFill>
                  <a:srgbClr val="202122"/>
                </a:solidFill>
                <a:effectLst/>
                <a:latin typeface="-apple-system"/>
              </a:rPr>
              <a:t>En </a:t>
            </a:r>
            <a:r>
              <a:rPr lang="es-ES" b="0" i="0" u="none" strike="noStrike" dirty="0">
                <a:solidFill>
                  <a:srgbClr val="3366CC"/>
                </a:solidFill>
                <a:effectLst/>
                <a:latin typeface="inherit"/>
                <a:hlinkClick r:id="rId2" tooltip="Informática"/>
              </a:rPr>
              <a:t>informática</a:t>
            </a:r>
            <a:r>
              <a:rPr lang="es-ES" b="0" i="0" dirty="0">
                <a:solidFill>
                  <a:srgbClr val="202122"/>
                </a:solidFill>
                <a:effectLst/>
                <a:latin typeface="-apple-system"/>
              </a:rPr>
              <a:t>, la </a:t>
            </a:r>
            <a:r>
              <a:rPr lang="es-ES" b="1" i="0" dirty="0">
                <a:solidFill>
                  <a:srgbClr val="202122"/>
                </a:solidFill>
                <a:effectLst/>
                <a:latin typeface="inherit"/>
              </a:rPr>
              <a:t>unidad de disco óptico</a:t>
            </a:r>
            <a:r>
              <a:rPr lang="es-ES" b="0" i="0" dirty="0">
                <a:solidFill>
                  <a:srgbClr val="202122"/>
                </a:solidFill>
                <a:effectLst/>
                <a:latin typeface="-apple-system"/>
              </a:rPr>
              <a:t> es la </a:t>
            </a:r>
            <a:r>
              <a:rPr lang="es-ES" b="0" i="0" u="none" strike="noStrike" dirty="0">
                <a:solidFill>
                  <a:srgbClr val="3366CC"/>
                </a:solidFill>
                <a:effectLst/>
                <a:latin typeface="inherit"/>
                <a:hlinkClick r:id="rId3" tooltip="Unidad de disco"/>
              </a:rPr>
              <a:t>unidad de disco</a:t>
            </a:r>
            <a:r>
              <a:rPr lang="es-ES" b="0" i="0" dirty="0">
                <a:solidFill>
                  <a:srgbClr val="202122"/>
                </a:solidFill>
                <a:effectLst/>
                <a:latin typeface="-apple-system"/>
              </a:rPr>
              <a:t> que utiliza una luz </a:t>
            </a:r>
            <a:r>
              <a:rPr lang="es-ES" b="0" i="0" u="none" strike="noStrike" dirty="0">
                <a:solidFill>
                  <a:srgbClr val="3366CC"/>
                </a:solidFill>
                <a:effectLst/>
                <a:latin typeface="inherit"/>
                <a:hlinkClick r:id="rId4" tooltip="Láser"/>
              </a:rPr>
              <a:t>láser</a:t>
            </a:r>
            <a:r>
              <a:rPr lang="es-ES" b="0" i="0" dirty="0">
                <a:solidFill>
                  <a:srgbClr val="202122"/>
                </a:solidFill>
                <a:effectLst/>
                <a:latin typeface="-apple-system"/>
              </a:rPr>
              <a:t> como parte del proceso de lectura o escritura de datos desde un archivo a </a:t>
            </a:r>
            <a:r>
              <a:rPr lang="es-ES" b="0" i="0" u="none" strike="noStrike" dirty="0">
                <a:solidFill>
                  <a:srgbClr val="3366CC"/>
                </a:solidFill>
                <a:effectLst/>
                <a:latin typeface="inherit"/>
                <a:hlinkClick r:id="rId5" tooltip="Disco óptico"/>
              </a:rPr>
              <a:t>discos ópticos</a:t>
            </a:r>
            <a:r>
              <a:rPr lang="es-ES" b="0" i="0" dirty="0">
                <a:solidFill>
                  <a:srgbClr val="202122"/>
                </a:solidFill>
                <a:effectLst/>
                <a:latin typeface="-apple-system"/>
              </a:rPr>
              <a:t> a través de haces de luz que interpretan las refracciones provocadas sobre su propia emisión.</a:t>
            </a:r>
          </a:p>
          <a:p>
            <a:pPr fontAlgn="base"/>
            <a:r>
              <a:rPr lang="es-ES" b="0" i="0" dirty="0">
                <a:solidFill>
                  <a:srgbClr val="54595D"/>
                </a:solidFill>
                <a:effectLst/>
                <a:latin typeface="inherit"/>
              </a:rPr>
              <a:t>Unidad de </a:t>
            </a:r>
            <a:r>
              <a:rPr lang="es-ES" b="0" i="0" u="none" strike="noStrike" dirty="0">
                <a:solidFill>
                  <a:srgbClr val="3366CC"/>
                </a:solidFill>
                <a:effectLst/>
                <a:latin typeface="inherit"/>
                <a:hlinkClick r:id="rId6" tooltip="CD-ROM"/>
              </a:rPr>
              <a:t>CD-ROM</a:t>
            </a:r>
            <a:r>
              <a:rPr lang="es-ES" b="0" i="0" dirty="0">
                <a:solidFill>
                  <a:srgbClr val="54595D"/>
                </a:solidFill>
                <a:effectLst/>
                <a:latin typeface="inherit"/>
              </a:rPr>
              <a:t> interna que se coloca en la </a:t>
            </a:r>
            <a:r>
              <a:rPr lang="es-ES" b="0" i="0" u="none" strike="noStrike" dirty="0">
                <a:solidFill>
                  <a:srgbClr val="3366CC"/>
                </a:solidFill>
                <a:effectLst/>
                <a:latin typeface="inherit"/>
                <a:hlinkClick r:id="rId7" tooltip="Caja de computadora"/>
              </a:rPr>
              <a:t>carcasa</a:t>
            </a:r>
            <a:r>
              <a:rPr lang="es-ES" b="0" i="0" dirty="0">
                <a:solidFill>
                  <a:srgbClr val="54595D"/>
                </a:solidFill>
                <a:effectLst/>
                <a:latin typeface="inherit"/>
              </a:rPr>
              <a:t> de </a:t>
            </a:r>
            <a:r>
              <a:rPr lang="es-ES" b="0" i="0" u="none" strike="noStrike" dirty="0">
                <a:solidFill>
                  <a:srgbClr val="3366CC"/>
                </a:solidFill>
                <a:effectLst/>
                <a:latin typeface="inherit"/>
                <a:hlinkClick r:id="rId8" tooltip="Computadora de escritorio"/>
              </a:rPr>
              <a:t>computadora de escritorio</a:t>
            </a:r>
            <a:r>
              <a:rPr lang="es-ES" b="0" i="0" dirty="0">
                <a:solidFill>
                  <a:srgbClr val="54595D"/>
                </a:solidFill>
                <a:effectLst/>
                <a:latin typeface="inherit"/>
              </a:rPr>
              <a:t>.</a:t>
            </a:r>
          </a:p>
          <a:p>
            <a:r>
              <a:rPr lang="es-ES" b="0" i="0" dirty="0">
                <a:solidFill>
                  <a:srgbClr val="202122"/>
                </a:solidFill>
                <a:effectLst/>
                <a:latin typeface="-apple-system"/>
              </a:rPr>
              <a:t>Los </a:t>
            </a:r>
            <a:r>
              <a:rPr lang="es-ES" b="0" i="0" u="none" strike="noStrike" dirty="0">
                <a:solidFill>
                  <a:srgbClr val="3366CC"/>
                </a:solidFill>
                <a:effectLst/>
                <a:latin typeface="-apple-system"/>
                <a:hlinkClick r:id="rId9" tooltip="Disco compacto"/>
              </a:rPr>
              <a:t>discos compactos</a:t>
            </a:r>
            <a:r>
              <a:rPr lang="es-ES" b="0" i="0" dirty="0">
                <a:solidFill>
                  <a:srgbClr val="202122"/>
                </a:solidFill>
                <a:effectLst/>
                <a:latin typeface="-apple-system"/>
              </a:rPr>
              <a:t> (CD), </a:t>
            </a:r>
            <a:r>
              <a:rPr lang="es-ES" b="0" i="0" u="none" strike="noStrike" dirty="0">
                <a:solidFill>
                  <a:srgbClr val="3366CC"/>
                </a:solidFill>
                <a:effectLst/>
                <a:latin typeface="-apple-system"/>
                <a:hlinkClick r:id="rId10" tooltip="Disco Versátil Digital"/>
              </a:rPr>
              <a:t>discos versátiles digitales</a:t>
            </a:r>
            <a:r>
              <a:rPr lang="es-ES" b="0" i="0" dirty="0">
                <a:solidFill>
                  <a:srgbClr val="202122"/>
                </a:solidFill>
                <a:effectLst/>
                <a:latin typeface="-apple-system"/>
              </a:rPr>
              <a:t> (</a:t>
            </a:r>
            <a:r>
              <a:rPr lang="es-ES" b="0" i="0" u="none" strike="noStrike" dirty="0">
                <a:solidFill>
                  <a:srgbClr val="3366CC"/>
                </a:solidFill>
                <a:effectLst/>
                <a:latin typeface="-apple-system"/>
                <a:hlinkClick r:id="rId11" tooltip="DVD"/>
              </a:rPr>
              <a:t>DVD</a:t>
            </a:r>
            <a:r>
              <a:rPr lang="es-ES" b="0" i="0" dirty="0">
                <a:solidFill>
                  <a:srgbClr val="202122"/>
                </a:solidFill>
                <a:effectLst/>
                <a:latin typeface="-apple-system"/>
              </a:rPr>
              <a:t>) y </a:t>
            </a:r>
            <a:r>
              <a:rPr lang="es-ES" b="0" i="0" u="none" strike="noStrike" dirty="0">
                <a:solidFill>
                  <a:srgbClr val="3366CC"/>
                </a:solidFill>
                <a:effectLst/>
                <a:latin typeface="-apple-system"/>
                <a:hlinkClick r:id="rId12" tooltip="Disco Blu-ray"/>
              </a:rPr>
              <a:t>discos Blu-ray</a:t>
            </a:r>
            <a:r>
              <a:rPr lang="es-ES" b="0" i="0" dirty="0">
                <a:solidFill>
                  <a:srgbClr val="202122"/>
                </a:solidFill>
                <a:effectLst/>
                <a:latin typeface="-apple-system"/>
              </a:rPr>
              <a:t> (BD) son los tipos de medios ópticos más comunes que pueden ser leídos y grabados por estas unidades.</a:t>
            </a:r>
            <a:endParaRPr lang="es-ES" dirty="0"/>
          </a:p>
        </p:txBody>
      </p:sp>
      <p:pic>
        <p:nvPicPr>
          <p:cNvPr id="4" name="Imagen 3">
            <a:extLst>
              <a:ext uri="{FF2B5EF4-FFF2-40B4-BE49-F238E27FC236}">
                <a16:creationId xmlns:a16="http://schemas.microsoft.com/office/drawing/2014/main" id="{0BD8D145-436F-FBFA-7B82-A6FD228F5EC6}"/>
              </a:ext>
            </a:extLst>
          </p:cNvPr>
          <p:cNvPicPr>
            <a:picLocks noChangeAspect="1"/>
          </p:cNvPicPr>
          <p:nvPr/>
        </p:nvPicPr>
        <p:blipFill>
          <a:blip r:embed="rId13"/>
          <a:stretch>
            <a:fillRect/>
          </a:stretch>
        </p:blipFill>
        <p:spPr>
          <a:xfrm>
            <a:off x="9486506" y="939626"/>
            <a:ext cx="2566797" cy="3156955"/>
          </a:xfrm>
          <a:prstGeom prst="rect">
            <a:avLst/>
          </a:prstGeom>
        </p:spPr>
      </p:pic>
    </p:spTree>
    <p:extLst>
      <p:ext uri="{BB962C8B-B14F-4D97-AF65-F5344CB8AC3E}">
        <p14:creationId xmlns:p14="http://schemas.microsoft.com/office/powerpoint/2010/main" val="1033732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39062F-C6AC-7CDD-9C0A-88A18582BA1A}"/>
              </a:ext>
            </a:extLst>
          </p:cNvPr>
          <p:cNvSpPr>
            <a:spLocks noGrp="1"/>
          </p:cNvSpPr>
          <p:nvPr>
            <p:ph type="title"/>
          </p:nvPr>
        </p:nvSpPr>
        <p:spPr/>
        <p:txBody>
          <a:bodyPr/>
          <a:lstStyle/>
          <a:p>
            <a:r>
              <a:rPr lang="es-US" b="1" dirty="0"/>
              <a:t>Discos de almacenamiento</a:t>
            </a:r>
            <a:endParaRPr lang="es-ES" b="1" dirty="0"/>
          </a:p>
        </p:txBody>
      </p:sp>
      <p:sp>
        <p:nvSpPr>
          <p:cNvPr id="3" name="Marcador de contenido 2">
            <a:extLst>
              <a:ext uri="{FF2B5EF4-FFF2-40B4-BE49-F238E27FC236}">
                <a16:creationId xmlns:a16="http://schemas.microsoft.com/office/drawing/2014/main" id="{1FD42B8E-E286-DEA2-C803-72A2006B5C3C}"/>
              </a:ext>
            </a:extLst>
          </p:cNvPr>
          <p:cNvSpPr>
            <a:spLocks noGrp="1"/>
          </p:cNvSpPr>
          <p:nvPr>
            <p:ph idx="1"/>
          </p:nvPr>
        </p:nvSpPr>
        <p:spPr/>
        <p:txBody>
          <a:bodyPr/>
          <a:lstStyle/>
          <a:p>
            <a:r>
              <a:rPr lang="es-US" b="1" dirty="0"/>
              <a:t>Disco duro</a:t>
            </a:r>
          </a:p>
          <a:p>
            <a:r>
              <a:rPr lang="es-US" b="1" dirty="0"/>
              <a:t> </a:t>
            </a:r>
            <a:r>
              <a:rPr lang="es-US" dirty="0"/>
              <a:t>En ellos se guarda toda la información y programa: el Sistema Operativo (GNU Linux Windows o MAC OS), las aplicaciones de software para escribir, dibujar, editar audio… también en los  disco duros  se guardan los textos , archivos musicales, fotos o videos. A mayor capacidad, mayor numero de datos guardados. </a:t>
            </a:r>
            <a:r>
              <a:rPr lang="es-US" dirty="0" err="1"/>
              <a:t>Yase</a:t>
            </a:r>
            <a:r>
              <a:rPr lang="es-US" dirty="0"/>
              <a:t> venden  discos con mas de 1 terabyte de capacidad. En ello caben miles, casi millones, canciones en mp3.</a:t>
            </a:r>
            <a:endParaRPr lang="es-ES" dirty="0"/>
          </a:p>
        </p:txBody>
      </p:sp>
    </p:spTree>
    <p:extLst>
      <p:ext uri="{BB962C8B-B14F-4D97-AF65-F5344CB8AC3E}">
        <p14:creationId xmlns:p14="http://schemas.microsoft.com/office/powerpoint/2010/main" val="4019979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35B7E-BFD1-5524-DE36-F48348387A3E}"/>
              </a:ext>
            </a:extLst>
          </p:cNvPr>
          <p:cNvSpPr>
            <a:spLocks noGrp="1"/>
          </p:cNvSpPr>
          <p:nvPr>
            <p:ph type="title"/>
          </p:nvPr>
        </p:nvSpPr>
        <p:spPr/>
        <p:txBody>
          <a:bodyPr/>
          <a:lstStyle/>
          <a:p>
            <a:r>
              <a:rPr lang="es-US" b="1" dirty="0"/>
              <a:t>Disco duro</a:t>
            </a:r>
            <a:endParaRPr lang="es-ES" b="1" dirty="0"/>
          </a:p>
        </p:txBody>
      </p:sp>
      <p:sp>
        <p:nvSpPr>
          <p:cNvPr id="3" name="Marcador de contenido 2">
            <a:extLst>
              <a:ext uri="{FF2B5EF4-FFF2-40B4-BE49-F238E27FC236}">
                <a16:creationId xmlns:a16="http://schemas.microsoft.com/office/drawing/2014/main" id="{B0461B6F-20F9-7A0D-549A-B6FD6C2DEBEA}"/>
              </a:ext>
            </a:extLst>
          </p:cNvPr>
          <p:cNvSpPr>
            <a:spLocks noGrp="1"/>
          </p:cNvSpPr>
          <p:nvPr>
            <p:ph idx="1"/>
          </p:nvPr>
        </p:nvSpPr>
        <p:spPr/>
        <p:txBody>
          <a:bodyPr>
            <a:normAutofit fontScale="62500" lnSpcReduction="20000"/>
          </a:bodyPr>
          <a:lstStyle/>
          <a:p>
            <a:r>
              <a:rPr lang="es-ES" b="0" i="0" dirty="0">
                <a:solidFill>
                  <a:srgbClr val="0C1A24"/>
                </a:solidFill>
                <a:effectLst/>
                <a:latin typeface="Barlow" panose="02000000000000000000" pitchFamily="2" charset="0"/>
              </a:rPr>
              <a:t>Qué es un disco duro?</a:t>
            </a:r>
          </a:p>
          <a:p>
            <a:r>
              <a:rPr lang="es-ES" b="0" i="0" dirty="0">
                <a:solidFill>
                  <a:srgbClr val="58585A"/>
                </a:solidFill>
                <a:effectLst/>
                <a:latin typeface="Barlow" panose="02000000000000000000" pitchFamily="2" charset="0"/>
              </a:rPr>
              <a:t>En pocas palabras, un disco duro para ordenador es un tipo de tecnología que almacena el sistema operativo, las aplicaciones y los archivos de datos que su ordenador utiliza para funcionar normalmente. Los demás componentes en su ordenador trabajan juntos para mostrarle las aplicaciones y archivos cuando usted lo desea.</a:t>
            </a:r>
          </a:p>
          <a:p>
            <a:r>
              <a:rPr lang="es-ES" b="1" i="0" dirty="0">
                <a:solidFill>
                  <a:srgbClr val="0C1A24"/>
                </a:solidFill>
                <a:effectLst/>
                <a:latin typeface="Barlow" panose="02000000000000000000" pitchFamily="2" charset="0"/>
              </a:rPr>
              <a:t>Cómo funciona</a:t>
            </a:r>
          </a:p>
          <a:p>
            <a:r>
              <a:rPr lang="es-ES" b="0" i="0" dirty="0">
                <a:solidFill>
                  <a:srgbClr val="58585A"/>
                </a:solidFill>
                <a:effectLst/>
                <a:latin typeface="Barlow" panose="02000000000000000000" pitchFamily="2" charset="0"/>
              </a:rPr>
              <a:t>Un disco duro (HDD) se compone de un plato con compartimentos para retener datos. Estos datos son su sistema operativo, sus aplicaciones y cualquier archivo que haya creado. También hay un brazo de accionamiento que se mueve sobre el plato para leer o escribir la información solicitada. Para agilizar este proceso, el plato gira a medida que el brazo de accionamiento se mueve sobre él.</a:t>
            </a:r>
          </a:p>
          <a:p>
            <a:r>
              <a:rPr lang="es-ES" b="0" i="0" dirty="0">
                <a:solidFill>
                  <a:srgbClr val="58585A"/>
                </a:solidFill>
                <a:effectLst/>
                <a:latin typeface="Barlow" panose="02000000000000000000" pitchFamily="2" charset="0"/>
              </a:rPr>
              <a:t>Los compartimentos que guardan los datos pueden estar dispersos por todo el disco duro. Es decir, que los datos no se escriben siguiendo un orden determinado. Hay un sistema de indexación que permite al brazo de accionamiento encontrar todos los datos requeridos.</a:t>
            </a:r>
          </a:p>
          <a:p>
            <a:r>
              <a:rPr lang="es-ES" b="0" i="0" dirty="0">
                <a:solidFill>
                  <a:srgbClr val="58585A"/>
                </a:solidFill>
                <a:effectLst/>
                <a:latin typeface="Barlow" panose="02000000000000000000" pitchFamily="2" charset="0"/>
              </a:rPr>
              <a:t>El plato y el brazo de accionamiento son delicados, así que están protegidos con una carcasa de acero. Esto evita que el disco sufra daño en circunstancias normales.</a:t>
            </a:r>
          </a:p>
          <a:p>
            <a:endParaRPr lang="es-ES" dirty="0"/>
          </a:p>
        </p:txBody>
      </p:sp>
      <p:pic>
        <p:nvPicPr>
          <p:cNvPr id="4" name="Imagen 3">
            <a:extLst>
              <a:ext uri="{FF2B5EF4-FFF2-40B4-BE49-F238E27FC236}">
                <a16:creationId xmlns:a16="http://schemas.microsoft.com/office/drawing/2014/main" id="{5B45C6BB-6924-A2B6-7A35-96D512D86D24}"/>
              </a:ext>
            </a:extLst>
          </p:cNvPr>
          <p:cNvPicPr>
            <a:picLocks noChangeAspect="1"/>
          </p:cNvPicPr>
          <p:nvPr/>
        </p:nvPicPr>
        <p:blipFill>
          <a:blip r:embed="rId2"/>
          <a:stretch>
            <a:fillRect/>
          </a:stretch>
        </p:blipFill>
        <p:spPr>
          <a:xfrm>
            <a:off x="3058732" y="2347595"/>
            <a:ext cx="7772400" cy="4145280"/>
          </a:xfrm>
          <a:prstGeom prst="rect">
            <a:avLst/>
          </a:prstGeom>
        </p:spPr>
      </p:pic>
    </p:spTree>
    <p:extLst>
      <p:ext uri="{BB962C8B-B14F-4D97-AF65-F5344CB8AC3E}">
        <p14:creationId xmlns:p14="http://schemas.microsoft.com/office/powerpoint/2010/main" val="43782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F3178D-612D-9331-8AF8-0C2B17197629}"/>
              </a:ext>
            </a:extLst>
          </p:cNvPr>
          <p:cNvSpPr>
            <a:spLocks noGrp="1"/>
          </p:cNvSpPr>
          <p:nvPr>
            <p:ph type="title"/>
          </p:nvPr>
        </p:nvSpPr>
        <p:spPr/>
        <p:txBody>
          <a:bodyPr/>
          <a:lstStyle/>
          <a:p>
            <a:r>
              <a:rPr lang="es-US" b="1" u="sng" dirty="0"/>
              <a:t>Uso</a:t>
            </a:r>
            <a:r>
              <a:rPr lang="es-US" b="1" dirty="0"/>
              <a:t> </a:t>
            </a:r>
            <a:r>
              <a:rPr lang="es-US" b="1" u="sng" dirty="0"/>
              <a:t>de</a:t>
            </a:r>
            <a:r>
              <a:rPr lang="es-US" b="1" dirty="0"/>
              <a:t> </a:t>
            </a:r>
            <a:r>
              <a:rPr lang="es-US" b="1" u="sng" dirty="0"/>
              <a:t>la</a:t>
            </a:r>
            <a:r>
              <a:rPr lang="es-US" b="1" dirty="0"/>
              <a:t> </a:t>
            </a:r>
            <a:r>
              <a:rPr lang="es-US" b="1" u="sng" dirty="0"/>
              <a:t>computadora</a:t>
            </a:r>
            <a:endParaRPr lang="es-ES" b="1" u="sng" dirty="0"/>
          </a:p>
        </p:txBody>
      </p:sp>
      <p:sp>
        <p:nvSpPr>
          <p:cNvPr id="3" name="Marcador de contenido 2">
            <a:extLst>
              <a:ext uri="{FF2B5EF4-FFF2-40B4-BE49-F238E27FC236}">
                <a16:creationId xmlns:a16="http://schemas.microsoft.com/office/drawing/2014/main" id="{0E88902E-AA6F-3CA9-2ACA-94E50930D1AA}"/>
              </a:ext>
            </a:extLst>
          </p:cNvPr>
          <p:cNvSpPr>
            <a:spLocks noGrp="1"/>
          </p:cNvSpPr>
          <p:nvPr>
            <p:ph idx="1"/>
          </p:nvPr>
        </p:nvSpPr>
        <p:spPr/>
        <p:txBody>
          <a:bodyPr>
            <a:normAutofit fontScale="92500" lnSpcReduction="10000"/>
          </a:bodyPr>
          <a:lstStyle/>
          <a:p>
            <a:pPr marL="0" indent="0">
              <a:buNone/>
            </a:pPr>
            <a:r>
              <a:rPr lang="es-US" sz="1800" b="1" dirty="0">
                <a:solidFill>
                  <a:srgbClr val="000000"/>
                </a:solidFill>
                <a:latin typeface="Calibri Light" panose="020F0302020204030204" pitchFamily="34" charset="0"/>
                <a:ea typeface="+mj-ea"/>
                <a:cs typeface="+mj-cs"/>
              </a:rPr>
              <a:t>Sirve para </a:t>
            </a:r>
          </a:p>
          <a:p>
            <a:r>
              <a:rPr lang="es-US" sz="1800" dirty="0">
                <a:solidFill>
                  <a:srgbClr val="000000"/>
                </a:solidFill>
                <a:latin typeface="Calibri Light" panose="020F0302020204030204" pitchFamily="34" charset="0"/>
                <a:ea typeface="+mj-ea"/>
                <a:cs typeface="+mj-cs"/>
              </a:rPr>
              <a:t>Jugar</a:t>
            </a:r>
          </a:p>
          <a:p>
            <a:r>
              <a:rPr lang="es-US" sz="1800" dirty="0">
                <a:solidFill>
                  <a:srgbClr val="000000"/>
                </a:solidFill>
                <a:latin typeface="Calibri Light" panose="020F0302020204030204" pitchFamily="34" charset="0"/>
                <a:ea typeface="+mj-ea"/>
                <a:cs typeface="+mj-cs"/>
              </a:rPr>
              <a:t>Dibujar</a:t>
            </a:r>
          </a:p>
          <a:p>
            <a:r>
              <a:rPr lang="es-US" sz="1800" dirty="0">
                <a:solidFill>
                  <a:srgbClr val="000000"/>
                </a:solidFill>
                <a:latin typeface="Calibri Light" panose="020F0302020204030204" pitchFamily="34" charset="0"/>
                <a:ea typeface="+mj-ea"/>
                <a:cs typeface="+mj-cs"/>
              </a:rPr>
              <a:t>Pintar</a:t>
            </a:r>
          </a:p>
          <a:p>
            <a:r>
              <a:rPr lang="es-US" sz="1800" dirty="0">
                <a:solidFill>
                  <a:srgbClr val="000000"/>
                </a:solidFill>
                <a:latin typeface="Calibri Light" panose="020F0302020204030204" pitchFamily="34" charset="0"/>
                <a:ea typeface="+mj-ea"/>
                <a:cs typeface="+mj-cs"/>
              </a:rPr>
              <a:t>Escribir</a:t>
            </a:r>
          </a:p>
          <a:p>
            <a:r>
              <a:rPr lang="es-US" sz="1800" dirty="0">
                <a:solidFill>
                  <a:srgbClr val="000000"/>
                </a:solidFill>
                <a:latin typeface="Calibri Light" panose="020F0302020204030204" pitchFamily="34" charset="0"/>
                <a:ea typeface="+mj-ea"/>
                <a:cs typeface="+mj-cs"/>
              </a:rPr>
              <a:t>Aprender</a:t>
            </a:r>
          </a:p>
          <a:p>
            <a:r>
              <a:rPr lang="es-US" sz="1800" dirty="0">
                <a:solidFill>
                  <a:srgbClr val="000000"/>
                </a:solidFill>
                <a:latin typeface="Calibri Light" panose="020F0302020204030204" pitchFamily="34" charset="0"/>
                <a:ea typeface="+mj-ea"/>
                <a:cs typeface="+mj-cs"/>
              </a:rPr>
              <a:t>Mejorar</a:t>
            </a:r>
          </a:p>
          <a:p>
            <a:pPr marL="0" indent="0">
              <a:buNone/>
            </a:pPr>
            <a:r>
              <a:rPr lang="es-US" sz="1800" b="1" dirty="0">
                <a:solidFill>
                  <a:srgbClr val="000000"/>
                </a:solidFill>
                <a:latin typeface="Calibri Light" panose="020F0302020204030204" pitchFamily="34" charset="0"/>
                <a:ea typeface="+mj-ea"/>
                <a:cs typeface="+mj-cs"/>
              </a:rPr>
              <a:t>Hacer Trabajo</a:t>
            </a:r>
          </a:p>
          <a:p>
            <a:pPr marL="0" indent="0">
              <a:buNone/>
            </a:pPr>
            <a:r>
              <a:rPr lang="es-US" sz="1800" b="1" dirty="0">
                <a:solidFill>
                  <a:srgbClr val="000000"/>
                </a:solidFill>
                <a:latin typeface="Calibri Light" panose="020F0302020204030204" pitchFamily="34" charset="0"/>
                <a:ea typeface="+mj-ea"/>
                <a:cs typeface="+mj-cs"/>
              </a:rPr>
              <a:t>Comunicarse y mucho más</a:t>
            </a:r>
          </a:p>
          <a:p>
            <a:pPr marL="0" indent="0">
              <a:buNone/>
            </a:pPr>
            <a:r>
              <a:rPr lang="es-US" sz="1800" b="1" dirty="0">
                <a:solidFill>
                  <a:srgbClr val="000000"/>
                </a:solidFill>
                <a:latin typeface="Calibri Light" panose="020F0302020204030204" pitchFamily="34" charset="0"/>
                <a:ea typeface="+mj-ea"/>
                <a:cs typeface="+mj-cs"/>
              </a:rPr>
              <a:t>¿Qué normas de convivencia vamos a practicar?</a:t>
            </a:r>
          </a:p>
          <a:p>
            <a:r>
              <a:rPr lang="es-US" sz="1800" b="1" dirty="0">
                <a:solidFill>
                  <a:srgbClr val="000000"/>
                </a:solidFill>
                <a:latin typeface="Calibri Light" panose="020F0302020204030204" pitchFamily="34" charset="0"/>
                <a:ea typeface="+mj-ea"/>
                <a:cs typeface="+mj-cs"/>
              </a:rPr>
              <a:t>Atender</a:t>
            </a:r>
          </a:p>
          <a:p>
            <a:r>
              <a:rPr lang="es-US" sz="1800" b="1" dirty="0">
                <a:solidFill>
                  <a:srgbClr val="000000"/>
                </a:solidFill>
                <a:latin typeface="Calibri Light" panose="020F0302020204030204" pitchFamily="34" charset="0"/>
                <a:ea typeface="+mj-ea"/>
                <a:cs typeface="+mj-cs"/>
              </a:rPr>
              <a:t>Ayudar</a:t>
            </a:r>
          </a:p>
          <a:p>
            <a:r>
              <a:rPr lang="es-US" sz="1800" b="1">
                <a:solidFill>
                  <a:srgbClr val="000000"/>
                </a:solidFill>
                <a:latin typeface="Calibri Light" panose="020F0302020204030204" pitchFamily="34" charset="0"/>
                <a:ea typeface="+mj-ea"/>
                <a:cs typeface="+mj-cs"/>
              </a:rPr>
              <a:t>Ordenar</a:t>
            </a:r>
            <a:endParaRPr lang="es-US" sz="1800" b="1" dirty="0">
              <a:solidFill>
                <a:srgbClr val="000000"/>
              </a:solidFill>
              <a:latin typeface="Calibri Light" panose="020F0302020204030204" pitchFamily="34" charset="0"/>
              <a:ea typeface="+mj-ea"/>
              <a:cs typeface="+mj-cs"/>
            </a:endParaRPr>
          </a:p>
          <a:p>
            <a:pPr marL="0" indent="0">
              <a:buNone/>
            </a:pPr>
            <a:endParaRPr lang="es-ES" dirty="0"/>
          </a:p>
        </p:txBody>
      </p:sp>
      <p:pic>
        <p:nvPicPr>
          <p:cNvPr id="7" name="Imagen 7">
            <a:extLst>
              <a:ext uri="{FF2B5EF4-FFF2-40B4-BE49-F238E27FC236}">
                <a16:creationId xmlns:a16="http://schemas.microsoft.com/office/drawing/2014/main" id="{F829B78C-DF9A-5D7E-4D77-3D44FC9D2C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199" y="1374378"/>
            <a:ext cx="6372225" cy="5029200"/>
          </a:xfrm>
          <a:prstGeom prst="rect">
            <a:avLst/>
          </a:prstGeom>
        </p:spPr>
      </p:pic>
    </p:spTree>
    <p:extLst>
      <p:ext uri="{BB962C8B-B14F-4D97-AF65-F5344CB8AC3E}">
        <p14:creationId xmlns:p14="http://schemas.microsoft.com/office/powerpoint/2010/main" val="673294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83D5A4-8665-2B39-D7DD-A4347DD82752}"/>
              </a:ext>
            </a:extLst>
          </p:cNvPr>
          <p:cNvSpPr>
            <a:spLocks noGrp="1"/>
          </p:cNvSpPr>
          <p:nvPr>
            <p:ph type="title"/>
          </p:nvPr>
        </p:nvSpPr>
        <p:spPr/>
        <p:txBody>
          <a:bodyPr/>
          <a:lstStyle/>
          <a:p>
            <a:r>
              <a:rPr lang="es-US" dirty="0"/>
              <a:t>Autores</a:t>
            </a:r>
            <a:endParaRPr lang="es-ES" dirty="0"/>
          </a:p>
        </p:txBody>
      </p:sp>
      <p:sp>
        <p:nvSpPr>
          <p:cNvPr id="3" name="Marcador de contenido 2">
            <a:extLst>
              <a:ext uri="{FF2B5EF4-FFF2-40B4-BE49-F238E27FC236}">
                <a16:creationId xmlns:a16="http://schemas.microsoft.com/office/drawing/2014/main" id="{9F32278E-31E1-DD34-5A08-1D30A69A07D3}"/>
              </a:ext>
            </a:extLst>
          </p:cNvPr>
          <p:cNvSpPr>
            <a:spLocks noGrp="1"/>
          </p:cNvSpPr>
          <p:nvPr>
            <p:ph idx="1"/>
          </p:nvPr>
        </p:nvSpPr>
        <p:spPr/>
        <p:txBody>
          <a:bodyPr/>
          <a:lstStyle/>
          <a:p>
            <a:r>
              <a:rPr lang="es-US" b="1" dirty="0"/>
              <a:t>Autor</a:t>
            </a:r>
            <a:r>
              <a:rPr lang="es-US" dirty="0"/>
              <a:t> : Santiago García  30 agosto 2014</a:t>
            </a:r>
          </a:p>
          <a:p>
            <a:pPr marL="0" indent="0">
              <a:buNone/>
            </a:pPr>
            <a:r>
              <a:rPr lang="es-US" dirty="0"/>
              <a:t> </a:t>
            </a:r>
            <a:r>
              <a:rPr lang="es-US" b="1" dirty="0"/>
              <a:t>entrevista:</a:t>
            </a:r>
            <a:r>
              <a:rPr lang="es-US" dirty="0"/>
              <a:t> Javier multi serví…</a:t>
            </a:r>
          </a:p>
          <a:p>
            <a:pPr marL="0" indent="0">
              <a:buNone/>
            </a:pPr>
            <a:r>
              <a:rPr lang="es-US" b="1" dirty="0"/>
              <a:t>Javier- reparación  ,electro domestico</a:t>
            </a:r>
          </a:p>
          <a:p>
            <a:pPr marL="0" indent="0">
              <a:buNone/>
            </a:pPr>
            <a:r>
              <a:rPr lang="es-US" b="1" dirty="0" err="1"/>
              <a:t>Tecnico</a:t>
            </a:r>
            <a:r>
              <a:rPr lang="es-US" b="1" dirty="0"/>
              <a:t> electro domestico </a:t>
            </a:r>
            <a:r>
              <a:rPr lang="es-US" b="1" dirty="0" err="1"/>
              <a:t>servis</a:t>
            </a:r>
            <a:endParaRPr lang="es-US" b="1" dirty="0"/>
          </a:p>
          <a:p>
            <a:pPr marL="0" indent="0">
              <a:buNone/>
            </a:pPr>
            <a:r>
              <a:rPr lang="es-US" b="1" dirty="0"/>
              <a:t> Se cambian  los </a:t>
            </a:r>
            <a:r>
              <a:rPr lang="es-US" b="1" dirty="0" err="1"/>
              <a:t>respuesto</a:t>
            </a:r>
            <a:r>
              <a:rPr lang="es-US" b="1" dirty="0"/>
              <a:t>- cocina si es una cocina se cambia picos y  </a:t>
            </a:r>
            <a:r>
              <a:rPr lang="es-US" b="1" dirty="0" err="1"/>
              <a:t>aveces</a:t>
            </a:r>
            <a:r>
              <a:rPr lang="es-US" b="1" dirty="0"/>
              <a:t> </a:t>
            </a:r>
            <a:r>
              <a:rPr lang="es-US" b="1"/>
              <a:t>se cambia</a:t>
            </a:r>
            <a:endParaRPr lang="es-ES" b="1" dirty="0"/>
          </a:p>
        </p:txBody>
      </p:sp>
    </p:spTree>
    <p:extLst>
      <p:ext uri="{BB962C8B-B14F-4D97-AF65-F5344CB8AC3E}">
        <p14:creationId xmlns:p14="http://schemas.microsoft.com/office/powerpoint/2010/main" val="172096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46C68D-79C0-9369-A12C-CA78578B3CDF}"/>
              </a:ext>
            </a:extLst>
          </p:cNvPr>
          <p:cNvSpPr>
            <a:spLocks noGrp="1"/>
          </p:cNvSpPr>
          <p:nvPr>
            <p:ph type="title"/>
          </p:nvPr>
        </p:nvSpPr>
        <p:spPr>
          <a:xfrm>
            <a:off x="820341" y="454421"/>
            <a:ext cx="10515600" cy="1325563"/>
          </a:xfrm>
        </p:spPr>
        <p:txBody>
          <a:bodyPr/>
          <a:lstStyle/>
          <a:p>
            <a:r>
              <a:rPr lang="es-US"/>
              <a:t>2. La principales  tareas </a:t>
            </a:r>
          </a:p>
        </p:txBody>
      </p:sp>
      <p:pic>
        <p:nvPicPr>
          <p:cNvPr id="4" name="Imagen 4">
            <a:extLst>
              <a:ext uri="{FF2B5EF4-FFF2-40B4-BE49-F238E27FC236}">
                <a16:creationId xmlns:a16="http://schemas.microsoft.com/office/drawing/2014/main" id="{58D18C43-EC43-32F5-F376-D5C9F6112A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3796" y="2010883"/>
            <a:ext cx="4906816" cy="3574272"/>
          </a:xfrm>
        </p:spPr>
      </p:pic>
      <p:pic>
        <p:nvPicPr>
          <p:cNvPr id="5" name="Imagen 5">
            <a:extLst>
              <a:ext uri="{FF2B5EF4-FFF2-40B4-BE49-F238E27FC236}">
                <a16:creationId xmlns:a16="http://schemas.microsoft.com/office/drawing/2014/main" id="{85A3806B-EB7D-B059-025B-DAF980F433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7938" y="2234100"/>
            <a:ext cx="4476751" cy="3298659"/>
          </a:xfrm>
          <a:prstGeom prst="rect">
            <a:avLst/>
          </a:prstGeom>
        </p:spPr>
      </p:pic>
    </p:spTree>
    <p:extLst>
      <p:ext uri="{BB962C8B-B14F-4D97-AF65-F5344CB8AC3E}">
        <p14:creationId xmlns:p14="http://schemas.microsoft.com/office/powerpoint/2010/main" val="92855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F72A9B-3053-7752-92E7-21651D1B0644}"/>
              </a:ext>
            </a:extLst>
          </p:cNvPr>
          <p:cNvSpPr>
            <a:spLocks noGrp="1"/>
          </p:cNvSpPr>
          <p:nvPr>
            <p:ph type="title"/>
          </p:nvPr>
        </p:nvSpPr>
        <p:spPr/>
        <p:txBody>
          <a:bodyPr/>
          <a:lstStyle/>
          <a:p>
            <a:r>
              <a:rPr lang="es-US"/>
              <a:t>Las principales  tareas </a:t>
            </a:r>
          </a:p>
        </p:txBody>
      </p:sp>
      <p:sp>
        <p:nvSpPr>
          <p:cNvPr id="3" name="Marcador de contenido 2">
            <a:extLst>
              <a:ext uri="{FF2B5EF4-FFF2-40B4-BE49-F238E27FC236}">
                <a16:creationId xmlns:a16="http://schemas.microsoft.com/office/drawing/2014/main" id="{1157D5D1-F90E-5217-4019-DFDA17123B65}"/>
              </a:ext>
            </a:extLst>
          </p:cNvPr>
          <p:cNvSpPr>
            <a:spLocks noGrp="1"/>
          </p:cNvSpPr>
          <p:nvPr>
            <p:ph idx="1"/>
          </p:nvPr>
        </p:nvSpPr>
        <p:spPr>
          <a:xfrm>
            <a:off x="891778" y="1718468"/>
            <a:ext cx="10515600" cy="4351338"/>
          </a:xfrm>
        </p:spPr>
        <p:txBody>
          <a:bodyPr/>
          <a:lstStyle/>
          <a:p>
            <a:r>
              <a:rPr lang="es-US"/>
              <a:t>2.</a:t>
            </a:r>
          </a:p>
        </p:txBody>
      </p:sp>
      <p:sp>
        <p:nvSpPr>
          <p:cNvPr id="5" name="CuadroTexto 4">
            <a:extLst>
              <a:ext uri="{FF2B5EF4-FFF2-40B4-BE49-F238E27FC236}">
                <a16:creationId xmlns:a16="http://schemas.microsoft.com/office/drawing/2014/main" id="{7450B91D-7D78-9E79-16DE-411C7A876884}"/>
              </a:ext>
            </a:extLst>
          </p:cNvPr>
          <p:cNvSpPr txBox="1"/>
          <p:nvPr/>
        </p:nvSpPr>
        <p:spPr>
          <a:xfrm>
            <a:off x="1701106" y="2212152"/>
            <a:ext cx="6098976" cy="2862322"/>
          </a:xfrm>
          <a:prstGeom prst="rect">
            <a:avLst/>
          </a:prstGeom>
          <a:noFill/>
        </p:spPr>
        <p:txBody>
          <a:bodyPr wrap="square">
            <a:spAutoFit/>
          </a:bodyPr>
          <a:lstStyle/>
          <a:p>
            <a:pPr algn="l">
              <a:buFont typeface="+mj-lt"/>
              <a:buAutoNum type="arabicPeriod"/>
            </a:pPr>
            <a:r>
              <a:rPr lang="es-US" b="0" i="0" u="none" strike="noStrike">
                <a:solidFill>
                  <a:srgbClr val="026C97"/>
                </a:solidFill>
                <a:effectLst/>
                <a:latin typeface="Source Sans Pro" panose="02000000000000000000" pitchFamily="2" charset="0"/>
                <a:hlinkClick r:id="rId2" tooltip="Las principales tareas que podemos realizar en una&#10;        ..."/>
              </a:rPr>
              <a:t>2.</a:t>
            </a:r>
            <a:r>
              <a:rPr lang="es-US" b="0" i="0">
                <a:solidFill>
                  <a:srgbClr val="3B3835"/>
                </a:solidFill>
                <a:effectLst/>
                <a:latin typeface="Source Sans Pro" panose="02000000000000000000" pitchFamily="2" charset="0"/>
              </a:rPr>
              <a:t> Las principales tareas que podemos realizar en una computadora son: Elaboración de trabajos o tareas como son: Redacción de documentos, creación de presentaciones y hojas de cálculo. Manejo de imágenes, esto quiere decir, que podemos editar una imagen cambiando el color, tonalidades, aplicar efectos entre otros.</a:t>
            </a:r>
          </a:p>
          <a:p>
            <a:pPr algn="l">
              <a:buFont typeface="+mj-lt"/>
              <a:buAutoNum type="arabicPeriod"/>
            </a:pPr>
            <a:r>
              <a:rPr lang="es-US" b="0" i="0" u="none" strike="noStrike">
                <a:solidFill>
                  <a:srgbClr val="027EB0"/>
                </a:solidFill>
                <a:effectLst/>
                <a:latin typeface="Source Sans Pro" panose="02000000000000000000" pitchFamily="2" charset="0"/>
                <a:hlinkClick r:id="rId3" tooltip="También podemos hacer uso de la computadora para&#10;entretenim..."/>
              </a:rPr>
              <a:t>3.</a:t>
            </a:r>
            <a:r>
              <a:rPr lang="es-US" b="0" i="0">
                <a:solidFill>
                  <a:srgbClr val="3B3835"/>
                </a:solidFill>
                <a:effectLst/>
                <a:latin typeface="Source Sans Pro" panose="02000000000000000000" pitchFamily="2" charset="0"/>
              </a:rPr>
              <a:t> También podemos hacer uso de la computadora para entretenimiento personal como puede ser:  Escuchar música.  Ver películas o vídeos musicale</a:t>
            </a:r>
          </a:p>
        </p:txBody>
      </p:sp>
    </p:spTree>
    <p:extLst>
      <p:ext uri="{BB962C8B-B14F-4D97-AF65-F5344CB8AC3E}">
        <p14:creationId xmlns:p14="http://schemas.microsoft.com/office/powerpoint/2010/main" val="325827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F63FFA-1732-B685-8F9D-7DE6D8186A4C}"/>
              </a:ext>
            </a:extLst>
          </p:cNvPr>
          <p:cNvSpPr>
            <a:spLocks noGrp="1"/>
          </p:cNvSpPr>
          <p:nvPr>
            <p:ph type="title"/>
          </p:nvPr>
        </p:nvSpPr>
        <p:spPr/>
        <p:txBody>
          <a:bodyPr/>
          <a:lstStyle/>
          <a:p>
            <a:r>
              <a:rPr lang="es-US"/>
              <a:t>Las principales tareas </a:t>
            </a:r>
          </a:p>
        </p:txBody>
      </p:sp>
      <p:sp>
        <p:nvSpPr>
          <p:cNvPr id="3" name="Marcador de contenido 2">
            <a:extLst>
              <a:ext uri="{FF2B5EF4-FFF2-40B4-BE49-F238E27FC236}">
                <a16:creationId xmlns:a16="http://schemas.microsoft.com/office/drawing/2014/main" id="{1C2D74BF-094B-6C96-EBA4-C709FC7703E4}"/>
              </a:ext>
            </a:extLst>
          </p:cNvPr>
          <p:cNvSpPr>
            <a:spLocks noGrp="1"/>
          </p:cNvSpPr>
          <p:nvPr>
            <p:ph idx="1"/>
          </p:nvPr>
        </p:nvSpPr>
        <p:spPr/>
        <p:txBody>
          <a:bodyPr/>
          <a:lstStyle/>
          <a:p>
            <a:r>
              <a:rPr lang="es-US" b="0" i="0" u="none" strike="noStrike">
                <a:solidFill>
                  <a:srgbClr val="026C97"/>
                </a:solidFill>
                <a:effectLst/>
                <a:latin typeface="Source Sans Pro" panose="020B0503030403020204" pitchFamily="34" charset="0"/>
                <a:hlinkClick r:id="rId2" tooltip="Las principales tareas que podemos realizar en una&#10;        ..."/>
              </a:rPr>
              <a:t>2.</a:t>
            </a:r>
            <a:r>
              <a:rPr lang="es-US" b="0" i="0">
                <a:solidFill>
                  <a:srgbClr val="3B3835"/>
                </a:solidFill>
                <a:effectLst/>
                <a:latin typeface="Source Sans Pro" panose="020B0503030403020204" pitchFamily="34" charset="0"/>
              </a:rPr>
              <a:t> Las principales tareas que podemos realizar en una computadora son: Elaboración de trabajos o tareas como son: Redacción de documentos, creación de presentaciones y hojas de cálculo. Manejo de imágenes, esto quiere decir, que podemos editar una imagen cambiando el color, tonalidades, aplicar efectos entre otros.</a:t>
            </a:r>
          </a:p>
          <a:p>
            <a:r>
              <a:rPr lang="es-US" b="0" i="0" u="none" strike="noStrike">
                <a:solidFill>
                  <a:srgbClr val="027EB0"/>
                </a:solidFill>
                <a:effectLst/>
                <a:latin typeface="Source Sans Pro" panose="020B0503030403020204" pitchFamily="34" charset="0"/>
                <a:hlinkClick r:id="rId3" tooltip="También podemos hacer uso de la computadora para&#10;entretenim..."/>
              </a:rPr>
              <a:t>3.</a:t>
            </a:r>
            <a:r>
              <a:rPr lang="es-US" b="0" i="0">
                <a:solidFill>
                  <a:srgbClr val="3B3835"/>
                </a:solidFill>
                <a:effectLst/>
                <a:latin typeface="Source Sans Pro" panose="020B0503030403020204" pitchFamily="34" charset="0"/>
              </a:rPr>
              <a:t> También podemos hacer uso de la computadora para entretenimiento personal como puede ser:  Escuchar música.  Ver películas o vídeos musicale</a:t>
            </a:r>
          </a:p>
        </p:txBody>
      </p:sp>
    </p:spTree>
    <p:extLst>
      <p:ext uri="{BB962C8B-B14F-4D97-AF65-F5344CB8AC3E}">
        <p14:creationId xmlns:p14="http://schemas.microsoft.com/office/powerpoint/2010/main" val="368359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26EA8-3986-B5AA-7001-85AD3E0F966D}"/>
              </a:ext>
            </a:extLst>
          </p:cNvPr>
          <p:cNvSpPr>
            <a:spLocks noGrp="1"/>
          </p:cNvSpPr>
          <p:nvPr>
            <p:ph type="title"/>
          </p:nvPr>
        </p:nvSpPr>
        <p:spPr/>
        <p:txBody>
          <a:bodyPr/>
          <a:lstStyle/>
          <a:p>
            <a:r>
              <a:rPr lang="es-US"/>
              <a:t>Uso  de la computadora </a:t>
            </a:r>
          </a:p>
        </p:txBody>
      </p:sp>
      <p:sp>
        <p:nvSpPr>
          <p:cNvPr id="5" name="Marcador de contenido 4">
            <a:extLst>
              <a:ext uri="{FF2B5EF4-FFF2-40B4-BE49-F238E27FC236}">
                <a16:creationId xmlns:a16="http://schemas.microsoft.com/office/drawing/2014/main" id="{1269344D-9E43-A5A4-8AD6-8AF50318C6B9}"/>
              </a:ext>
            </a:extLst>
          </p:cNvPr>
          <p:cNvSpPr>
            <a:spLocks noGrp="1"/>
          </p:cNvSpPr>
          <p:nvPr>
            <p:ph idx="1"/>
          </p:nvPr>
        </p:nvSpPr>
        <p:spPr/>
        <p:txBody>
          <a:bodyPr/>
          <a:lstStyle/>
          <a:p>
            <a:r>
              <a:rPr lang="es-US"/>
              <a:t>Escribir texto  otro  trabajo  de  Oficina </a:t>
            </a:r>
          </a:p>
          <a:p>
            <a:r>
              <a:rPr lang="es-US"/>
              <a:t>Dibujar, pintar, jugar </a:t>
            </a:r>
          </a:p>
          <a:p>
            <a:r>
              <a:rPr lang="es-US"/>
              <a:t>Ver  video </a:t>
            </a:r>
          </a:p>
          <a:p>
            <a:r>
              <a:rPr lang="es-US"/>
              <a:t>Comunicarse  con  el  mundo </a:t>
            </a:r>
          </a:p>
          <a:p>
            <a:r>
              <a:rPr lang="es-US"/>
              <a:t> buscar información  para  realizar  la tarea  escolares </a:t>
            </a:r>
          </a:p>
        </p:txBody>
      </p:sp>
    </p:spTree>
    <p:extLst>
      <p:ext uri="{BB962C8B-B14F-4D97-AF65-F5344CB8AC3E}">
        <p14:creationId xmlns:p14="http://schemas.microsoft.com/office/powerpoint/2010/main" val="338757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F41791-1B88-9BB9-7F60-A0FF065BABF1}"/>
              </a:ext>
            </a:extLst>
          </p:cNvPr>
          <p:cNvSpPr>
            <a:spLocks noGrp="1"/>
          </p:cNvSpPr>
          <p:nvPr>
            <p:ph type="title"/>
          </p:nvPr>
        </p:nvSpPr>
        <p:spPr/>
        <p:txBody>
          <a:bodyPr/>
          <a:lstStyle/>
          <a:p>
            <a:r>
              <a:rPr lang="es-US" dirty="0"/>
              <a:t>Actividades</a:t>
            </a:r>
          </a:p>
        </p:txBody>
      </p:sp>
      <p:sp>
        <p:nvSpPr>
          <p:cNvPr id="3" name="Marcador de contenido 2">
            <a:extLst>
              <a:ext uri="{FF2B5EF4-FFF2-40B4-BE49-F238E27FC236}">
                <a16:creationId xmlns:a16="http://schemas.microsoft.com/office/drawing/2014/main" id="{D6D24388-DC8A-D673-CDDC-3D490AE4E841}"/>
              </a:ext>
            </a:extLst>
          </p:cNvPr>
          <p:cNvSpPr>
            <a:spLocks noGrp="1"/>
          </p:cNvSpPr>
          <p:nvPr>
            <p:ph idx="1"/>
          </p:nvPr>
        </p:nvSpPr>
        <p:spPr/>
        <p:txBody>
          <a:bodyPr/>
          <a:lstStyle/>
          <a:p>
            <a:r>
              <a:rPr lang="es-US" dirty="0" err="1"/>
              <a:t>Ademas</a:t>
            </a:r>
            <a:r>
              <a:rPr lang="es-US" dirty="0"/>
              <a:t> de todas las actividades anteriores </a:t>
            </a:r>
            <a:r>
              <a:rPr lang="es-US" dirty="0" err="1"/>
              <a:t>tambien</a:t>
            </a:r>
            <a:r>
              <a:rPr lang="es-US" dirty="0"/>
              <a:t> uso la computadora para  guardar tres tareas , fotos , </a:t>
            </a:r>
            <a:r>
              <a:rPr lang="es-US" dirty="0" err="1"/>
              <a:t>musica</a:t>
            </a:r>
            <a:r>
              <a:rPr lang="es-US" dirty="0"/>
              <a:t> video entre otras  a estos sele conoces como almacenar y para ello Se requiere contar con dispositivo de almacenamiento a </a:t>
            </a:r>
            <a:r>
              <a:rPr lang="es-US" dirty="0" err="1"/>
              <a:t>continuacion</a:t>
            </a:r>
            <a:r>
              <a:rPr lang="es-US" dirty="0"/>
              <a:t> te explicamos  en que </a:t>
            </a:r>
            <a:r>
              <a:rPr lang="es-US" dirty="0" err="1"/>
              <a:t>consiten</a:t>
            </a:r>
            <a:r>
              <a:rPr lang="es-US" dirty="0"/>
              <a:t> esto.</a:t>
            </a:r>
          </a:p>
          <a:p>
            <a:r>
              <a:rPr lang="es-US" dirty="0"/>
              <a:t> </a:t>
            </a:r>
            <a:r>
              <a:rPr lang="es-US" b="1" dirty="0"/>
              <a:t>dispositivos de almacenamiento</a:t>
            </a:r>
          </a:p>
          <a:p>
            <a:pPr marL="0" indent="0">
              <a:buNone/>
            </a:pPr>
            <a:r>
              <a:rPr lang="es-US" b="1" dirty="0"/>
              <a:t> </a:t>
            </a:r>
            <a:r>
              <a:rPr lang="es-US" dirty="0"/>
              <a:t> es el espacio donde   nuestro archivos  se encuentran  guardado esto existen en diferente </a:t>
            </a:r>
            <a:r>
              <a:rPr lang="es-US" dirty="0" err="1"/>
              <a:t>caracteristicas</a:t>
            </a:r>
            <a:r>
              <a:rPr lang="es-US" dirty="0"/>
              <a:t> y capacidades</a:t>
            </a:r>
            <a:endParaRPr lang="es-US" b="1" dirty="0"/>
          </a:p>
        </p:txBody>
      </p:sp>
    </p:spTree>
    <p:extLst>
      <p:ext uri="{BB962C8B-B14F-4D97-AF65-F5344CB8AC3E}">
        <p14:creationId xmlns:p14="http://schemas.microsoft.com/office/powerpoint/2010/main" val="56696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431B7-1EEF-29DC-4669-7D39A9C7D702}"/>
              </a:ext>
            </a:extLst>
          </p:cNvPr>
          <p:cNvSpPr>
            <a:spLocks noGrp="1"/>
          </p:cNvSpPr>
          <p:nvPr>
            <p:ph type="title"/>
          </p:nvPr>
        </p:nvSpPr>
        <p:spPr/>
        <p:txBody>
          <a:bodyPr/>
          <a:lstStyle/>
          <a:p>
            <a:r>
              <a:rPr lang="es-US" dirty="0"/>
              <a:t>Capacidades de almacenamiento</a:t>
            </a:r>
          </a:p>
        </p:txBody>
      </p:sp>
      <p:sp>
        <p:nvSpPr>
          <p:cNvPr id="3" name="Marcador de contenido 2">
            <a:extLst>
              <a:ext uri="{FF2B5EF4-FFF2-40B4-BE49-F238E27FC236}">
                <a16:creationId xmlns:a16="http://schemas.microsoft.com/office/drawing/2014/main" id="{A8C2A9CD-D1E0-41B2-BC46-E6872BFCD21A}"/>
              </a:ext>
            </a:extLst>
          </p:cNvPr>
          <p:cNvSpPr>
            <a:spLocks noGrp="1"/>
          </p:cNvSpPr>
          <p:nvPr>
            <p:ph idx="1"/>
          </p:nvPr>
        </p:nvSpPr>
        <p:spPr/>
        <p:txBody>
          <a:bodyPr/>
          <a:lstStyle/>
          <a:p>
            <a:r>
              <a:rPr lang="es-US" dirty="0"/>
              <a:t>La capacidad de  almacenamiento de los  dispositivos se mide en Bytes</a:t>
            </a:r>
          </a:p>
          <a:p>
            <a:r>
              <a:rPr lang="es-US" dirty="0"/>
              <a:t> 1kilobyte(KB)=1024</a:t>
            </a:r>
          </a:p>
          <a:p>
            <a:pPr marL="0" indent="0">
              <a:buNone/>
            </a:pPr>
            <a:r>
              <a:rPr lang="es-US" dirty="0"/>
              <a:t>Bytes</a:t>
            </a:r>
          </a:p>
          <a:p>
            <a:r>
              <a:rPr lang="es-US" dirty="0"/>
              <a:t>Megabyte(MB)=1024</a:t>
            </a:r>
          </a:p>
          <a:p>
            <a:pPr marL="0" indent="0">
              <a:buNone/>
            </a:pPr>
            <a:r>
              <a:rPr lang="es-US" dirty="0"/>
              <a:t>Kilobytes</a:t>
            </a:r>
          </a:p>
          <a:p>
            <a:r>
              <a:rPr lang="es-US" dirty="0"/>
              <a:t>1 terabytes(TB)=1024</a:t>
            </a:r>
          </a:p>
          <a:p>
            <a:pPr marL="0" indent="0">
              <a:buNone/>
            </a:pPr>
            <a:r>
              <a:rPr lang="es-US"/>
              <a:t>gigabyte</a:t>
            </a:r>
            <a:endParaRPr lang="es-US" dirty="0"/>
          </a:p>
        </p:txBody>
      </p:sp>
    </p:spTree>
    <p:extLst>
      <p:ext uri="{BB962C8B-B14F-4D97-AF65-F5344CB8AC3E}">
        <p14:creationId xmlns:p14="http://schemas.microsoft.com/office/powerpoint/2010/main" val="31972214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30</Slides>
  <Notes>0</Notes>
  <HiddenSlides>0</HiddenSlide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Uso de la computadora   estudiante  heiko  Cristián bosch </vt:lpstr>
      <vt:lpstr>Las computadoras </vt:lpstr>
      <vt:lpstr>Uso de la computadora</vt:lpstr>
      <vt:lpstr>2. La principales  tareas </vt:lpstr>
      <vt:lpstr>Las principales  tareas </vt:lpstr>
      <vt:lpstr>Las principales tareas </vt:lpstr>
      <vt:lpstr>Uso  de la computadora </vt:lpstr>
      <vt:lpstr>Actividades</vt:lpstr>
      <vt:lpstr>Capacidades de almacenamiento</vt:lpstr>
      <vt:lpstr>Capacidades de almacenamiento</vt:lpstr>
      <vt:lpstr>Capacidades de almacenamiento</vt:lpstr>
      <vt:lpstr>Dispositivos  de almacenamiento</vt:lpstr>
      <vt:lpstr>Videocámaras y  camaras digitales </vt:lpstr>
      <vt:lpstr>Celular</vt:lpstr>
      <vt:lpstr>Disco duro externo</vt:lpstr>
      <vt:lpstr>¿Cuales son las partes de una computadora?</vt:lpstr>
      <vt:lpstr>Diferentes tipos</vt:lpstr>
      <vt:lpstr>Partes del sistema</vt:lpstr>
      <vt:lpstr>¿Que hay   en el interior de la computadora?</vt:lpstr>
      <vt:lpstr>1- Monitor o pantalla</vt:lpstr>
      <vt:lpstr>Traen integrados tarjeta  de video  de sonido red,modem…  de no ser asi se pueden comprar aparte e instalar</vt:lpstr>
      <vt:lpstr>Procesador o CPU</vt:lpstr>
      <vt:lpstr>Memoria Ram</vt:lpstr>
      <vt:lpstr>Tarjetas varias</vt:lpstr>
      <vt:lpstr>Tarjeta de interfaz de red o adaptador LAN</vt:lpstr>
      <vt:lpstr>Fuente de alimentacion</vt:lpstr>
      <vt:lpstr>Unidades de lectura</vt:lpstr>
      <vt:lpstr>Discos de almacenamiento</vt:lpstr>
      <vt:lpstr>Disco duro</vt:lpstr>
      <vt:lpstr>Autores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de la computadora   estudiante  heiko  Cristián bosch </dc:title>
  <dc:creator>Boschchristianheiko@gmail.com</dc:creator>
  <cp:lastModifiedBy>Boschchristianheiko@gmail.com</cp:lastModifiedBy>
  <cp:revision>6</cp:revision>
  <dcterms:created xsi:type="dcterms:W3CDTF">2022-09-10T00:58:29Z</dcterms:created>
  <dcterms:modified xsi:type="dcterms:W3CDTF">2022-09-11T15:51:00Z</dcterms:modified>
</cp:coreProperties>
</file>