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3" d="100"/>
          <a:sy n="53" d="100"/>
        </p:scale>
        <p:origin x="134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05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62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2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4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55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83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8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8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8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111A-91F7-4FD0-AECF-BC3ADF67785A}" type="datetimeFigureOut">
              <a:rPr lang="es-ES" smtClean="0"/>
              <a:t>08/06/2019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8B7E-137D-4A2B-A0DE-EBE761D94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4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/>
          <a:lstStyle/>
          <a:p>
            <a:r>
              <a:rPr lang="es-ES" dirty="0" smtClean="0"/>
              <a:t>PERSPECTIVA OBLICUA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7160840" cy="432048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78022"/>
            <a:ext cx="7272807" cy="42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6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7680674" cy="60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92888" cy="57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9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28384" cy="599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83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Presentación en pantalla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PERSPECTIVA OBLICUA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OBLICUA</dc:title>
  <dc:creator>usuario</dc:creator>
  <cp:lastModifiedBy>nely campodonico</cp:lastModifiedBy>
  <cp:revision>1</cp:revision>
  <dcterms:created xsi:type="dcterms:W3CDTF">2018-06-08T16:22:13Z</dcterms:created>
  <dcterms:modified xsi:type="dcterms:W3CDTF">2019-06-08T13:51:25Z</dcterms:modified>
</cp:coreProperties>
</file>