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93" r:id="rId2"/>
    <p:sldId id="296" r:id="rId3"/>
    <p:sldId id="305" r:id="rId4"/>
    <p:sldId id="306" r:id="rId5"/>
    <p:sldId id="312" r:id="rId6"/>
    <p:sldId id="313" r:id="rId7"/>
    <p:sldId id="308" r:id="rId8"/>
    <p:sldId id="310" r:id="rId9"/>
    <p:sldId id="258" r:id="rId10"/>
    <p:sldId id="315" r:id="rId11"/>
    <p:sldId id="316" r:id="rId12"/>
    <p:sldId id="269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" y="-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6F56C-61DE-48E0-AAAE-08F17CD4E42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3C5032B2-44BA-4499-979D-27AD64BCC0F6}">
      <dgm:prSet phldrT="[Texto]" phldr="1"/>
      <dgm:spPr/>
      <dgm:t>
        <a:bodyPr/>
        <a:lstStyle/>
        <a:p>
          <a:endParaRPr lang="es-ES"/>
        </a:p>
      </dgm:t>
    </dgm:pt>
    <dgm:pt modelId="{EC470F2D-549C-4291-B125-9B81F6DC9843}" type="parTrans" cxnId="{F34A4725-DBBD-442F-AF6C-517251C87D2C}">
      <dgm:prSet/>
      <dgm:spPr/>
    </dgm:pt>
    <dgm:pt modelId="{6D28F613-4DCD-493D-97A6-CF41B6185578}" type="sibTrans" cxnId="{F34A4725-DBBD-442F-AF6C-517251C87D2C}">
      <dgm:prSet/>
      <dgm:spPr/>
    </dgm:pt>
    <dgm:pt modelId="{21E99CB0-EA42-46C1-A92C-79BFF35856EF}">
      <dgm:prSet phldrT="[Texto]" phldr="1"/>
      <dgm:spPr/>
      <dgm:t>
        <a:bodyPr/>
        <a:lstStyle/>
        <a:p>
          <a:endParaRPr lang="es-ES"/>
        </a:p>
      </dgm:t>
    </dgm:pt>
    <dgm:pt modelId="{38960D75-1057-4A4C-8993-B5E9BE1B4586}" type="parTrans" cxnId="{15A2DCC7-D552-4579-BA4C-52D6F50A35BC}">
      <dgm:prSet/>
      <dgm:spPr/>
    </dgm:pt>
    <dgm:pt modelId="{48D72FE8-B36F-4D09-9FDD-B529FED136FB}" type="sibTrans" cxnId="{15A2DCC7-D552-4579-BA4C-52D6F50A35BC}">
      <dgm:prSet/>
      <dgm:spPr/>
    </dgm:pt>
    <dgm:pt modelId="{41121123-D75B-4A9E-B1D5-7AFE767E8E03}">
      <dgm:prSet phldrT="[Texto]" phldr="1"/>
      <dgm:spPr/>
      <dgm:t>
        <a:bodyPr/>
        <a:lstStyle/>
        <a:p>
          <a:endParaRPr lang="es-ES"/>
        </a:p>
      </dgm:t>
    </dgm:pt>
    <dgm:pt modelId="{492A0073-DF81-4301-A20A-A52535303398}" type="parTrans" cxnId="{0ECB4180-7AD8-4F04-8441-CB392052C0C2}">
      <dgm:prSet/>
      <dgm:spPr/>
    </dgm:pt>
    <dgm:pt modelId="{4746E886-6D2B-4503-8EDA-EAD976AE323E}" type="sibTrans" cxnId="{0ECB4180-7AD8-4F04-8441-CB392052C0C2}">
      <dgm:prSet/>
      <dgm:spPr/>
    </dgm:pt>
    <dgm:pt modelId="{D4716EAA-A5A8-4A97-B50D-13B4F63C8D68}" type="pres">
      <dgm:prSet presAssocID="{E4E6F56C-61DE-48E0-AAAE-08F17CD4E42D}" presName="compositeShape" presStyleCnt="0">
        <dgm:presLayoutVars>
          <dgm:chMax val="7"/>
          <dgm:dir/>
          <dgm:resizeHandles val="exact"/>
        </dgm:presLayoutVars>
      </dgm:prSet>
      <dgm:spPr/>
    </dgm:pt>
    <dgm:pt modelId="{3C7D97A8-A324-4866-8974-682C3472D99F}" type="pres">
      <dgm:prSet presAssocID="{3C5032B2-44BA-4499-979D-27AD64BCC0F6}" presName="circ1" presStyleLbl="vennNode1" presStyleIdx="0" presStyleCnt="3"/>
      <dgm:spPr/>
      <dgm:t>
        <a:bodyPr/>
        <a:lstStyle/>
        <a:p>
          <a:endParaRPr lang="es-ES"/>
        </a:p>
      </dgm:t>
    </dgm:pt>
    <dgm:pt modelId="{5C9C6049-123C-445F-BEBB-41547D7A88CC}" type="pres">
      <dgm:prSet presAssocID="{3C5032B2-44BA-4499-979D-27AD64BCC0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B22B81-9DF7-445F-AF7D-2B0B33BE73A0}" type="pres">
      <dgm:prSet presAssocID="{21E99CB0-EA42-46C1-A92C-79BFF35856EF}" presName="circ2" presStyleLbl="vennNode1" presStyleIdx="1" presStyleCnt="3"/>
      <dgm:spPr/>
      <dgm:t>
        <a:bodyPr/>
        <a:lstStyle/>
        <a:p>
          <a:endParaRPr lang="es-ES"/>
        </a:p>
      </dgm:t>
    </dgm:pt>
    <dgm:pt modelId="{F3C17E75-6A95-49E9-8DF6-89DB54A029FE}" type="pres">
      <dgm:prSet presAssocID="{21E99CB0-EA42-46C1-A92C-79BFF35856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C3F826-8BC0-4FAF-817C-29387157E560}" type="pres">
      <dgm:prSet presAssocID="{41121123-D75B-4A9E-B1D5-7AFE767E8E03}" presName="circ3" presStyleLbl="vennNode1" presStyleIdx="2" presStyleCnt="3"/>
      <dgm:spPr/>
      <dgm:t>
        <a:bodyPr/>
        <a:lstStyle/>
        <a:p>
          <a:endParaRPr lang="es-ES"/>
        </a:p>
      </dgm:t>
    </dgm:pt>
    <dgm:pt modelId="{0CEE86BB-E91C-4BC9-8260-9DEA8C802002}" type="pres">
      <dgm:prSet presAssocID="{41121123-D75B-4A9E-B1D5-7AFE767E8E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A2DCC7-D552-4579-BA4C-52D6F50A35BC}" srcId="{E4E6F56C-61DE-48E0-AAAE-08F17CD4E42D}" destId="{21E99CB0-EA42-46C1-A92C-79BFF35856EF}" srcOrd="1" destOrd="0" parTransId="{38960D75-1057-4A4C-8993-B5E9BE1B4586}" sibTransId="{48D72FE8-B36F-4D09-9FDD-B529FED136FB}"/>
    <dgm:cxn modelId="{AED6D47C-DC35-45FB-9E8F-D5F8353EDDD3}" type="presOf" srcId="{3C5032B2-44BA-4499-979D-27AD64BCC0F6}" destId="{5C9C6049-123C-445F-BEBB-41547D7A88CC}" srcOrd="1" destOrd="0" presId="urn:microsoft.com/office/officeart/2005/8/layout/venn1"/>
    <dgm:cxn modelId="{F34A4725-DBBD-442F-AF6C-517251C87D2C}" srcId="{E4E6F56C-61DE-48E0-AAAE-08F17CD4E42D}" destId="{3C5032B2-44BA-4499-979D-27AD64BCC0F6}" srcOrd="0" destOrd="0" parTransId="{EC470F2D-549C-4291-B125-9B81F6DC9843}" sibTransId="{6D28F613-4DCD-493D-97A6-CF41B6185578}"/>
    <dgm:cxn modelId="{2BCE843B-CEAD-452E-B3C7-8A991C4A0912}" type="presOf" srcId="{E4E6F56C-61DE-48E0-AAAE-08F17CD4E42D}" destId="{D4716EAA-A5A8-4A97-B50D-13B4F63C8D68}" srcOrd="0" destOrd="0" presId="urn:microsoft.com/office/officeart/2005/8/layout/venn1"/>
    <dgm:cxn modelId="{E276044D-EFEC-4F48-AFD2-714131E95C0F}" type="presOf" srcId="{21E99CB0-EA42-46C1-A92C-79BFF35856EF}" destId="{B1B22B81-9DF7-445F-AF7D-2B0B33BE73A0}" srcOrd="0" destOrd="0" presId="urn:microsoft.com/office/officeart/2005/8/layout/venn1"/>
    <dgm:cxn modelId="{E99ECC70-406B-46C4-95A6-5B4CFF90B22D}" type="presOf" srcId="{21E99CB0-EA42-46C1-A92C-79BFF35856EF}" destId="{F3C17E75-6A95-49E9-8DF6-89DB54A029FE}" srcOrd="1" destOrd="0" presId="urn:microsoft.com/office/officeart/2005/8/layout/venn1"/>
    <dgm:cxn modelId="{B9018918-F8D0-4B20-966F-07E73E7FA4CB}" type="presOf" srcId="{41121123-D75B-4A9E-B1D5-7AFE767E8E03}" destId="{84C3F826-8BC0-4FAF-817C-29387157E560}" srcOrd="0" destOrd="0" presId="urn:microsoft.com/office/officeart/2005/8/layout/venn1"/>
    <dgm:cxn modelId="{CB217584-8E1F-4248-9937-B871E6AE916F}" type="presOf" srcId="{41121123-D75B-4A9E-B1D5-7AFE767E8E03}" destId="{0CEE86BB-E91C-4BC9-8260-9DEA8C802002}" srcOrd="1" destOrd="0" presId="urn:microsoft.com/office/officeart/2005/8/layout/venn1"/>
    <dgm:cxn modelId="{0ECB4180-7AD8-4F04-8441-CB392052C0C2}" srcId="{E4E6F56C-61DE-48E0-AAAE-08F17CD4E42D}" destId="{41121123-D75B-4A9E-B1D5-7AFE767E8E03}" srcOrd="2" destOrd="0" parTransId="{492A0073-DF81-4301-A20A-A52535303398}" sibTransId="{4746E886-6D2B-4503-8EDA-EAD976AE323E}"/>
    <dgm:cxn modelId="{DD169816-8699-45DE-8438-EBC780AC01F1}" type="presOf" srcId="{3C5032B2-44BA-4499-979D-27AD64BCC0F6}" destId="{3C7D97A8-A324-4866-8974-682C3472D99F}" srcOrd="0" destOrd="0" presId="urn:microsoft.com/office/officeart/2005/8/layout/venn1"/>
    <dgm:cxn modelId="{CB132D28-986A-4ABA-A4CD-88FA1A9E9EBC}" type="presParOf" srcId="{D4716EAA-A5A8-4A97-B50D-13B4F63C8D68}" destId="{3C7D97A8-A324-4866-8974-682C3472D99F}" srcOrd="0" destOrd="0" presId="urn:microsoft.com/office/officeart/2005/8/layout/venn1"/>
    <dgm:cxn modelId="{B666F01E-BB28-4321-A77A-421EC4E3F10B}" type="presParOf" srcId="{D4716EAA-A5A8-4A97-B50D-13B4F63C8D68}" destId="{5C9C6049-123C-445F-BEBB-41547D7A88CC}" srcOrd="1" destOrd="0" presId="urn:microsoft.com/office/officeart/2005/8/layout/venn1"/>
    <dgm:cxn modelId="{90B37173-9F3C-4787-A22E-F0B8F0930F5D}" type="presParOf" srcId="{D4716EAA-A5A8-4A97-B50D-13B4F63C8D68}" destId="{B1B22B81-9DF7-445F-AF7D-2B0B33BE73A0}" srcOrd="2" destOrd="0" presId="urn:microsoft.com/office/officeart/2005/8/layout/venn1"/>
    <dgm:cxn modelId="{731658B2-3BBF-49A9-95C0-ADC77263C599}" type="presParOf" srcId="{D4716EAA-A5A8-4A97-B50D-13B4F63C8D68}" destId="{F3C17E75-6A95-49E9-8DF6-89DB54A029FE}" srcOrd="3" destOrd="0" presId="urn:microsoft.com/office/officeart/2005/8/layout/venn1"/>
    <dgm:cxn modelId="{F0E937EC-A9AD-49E3-8773-20695952ED2A}" type="presParOf" srcId="{D4716EAA-A5A8-4A97-B50D-13B4F63C8D68}" destId="{84C3F826-8BC0-4FAF-817C-29387157E560}" srcOrd="4" destOrd="0" presId="urn:microsoft.com/office/officeart/2005/8/layout/venn1"/>
    <dgm:cxn modelId="{3DCEAA89-4D3A-42F2-A8B7-58374DA590F3}" type="presParOf" srcId="{D4716EAA-A5A8-4A97-B50D-13B4F63C8D68}" destId="{0CEE86BB-E91C-4BC9-8260-9DEA8C80200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AA735-532B-4A6D-ADA0-55401FA9CC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0530DCF1-530E-4700-A55C-1F066286A91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8E29935-651B-4961-AC1C-3ABE428FA083}" type="parTrans" cxnId="{0DBA7956-A5F7-4E0E-A94A-3718CAC08080}">
      <dgm:prSet/>
      <dgm:spPr/>
      <dgm:t>
        <a:bodyPr/>
        <a:lstStyle/>
        <a:p>
          <a:endParaRPr lang="es-ES"/>
        </a:p>
      </dgm:t>
    </dgm:pt>
    <dgm:pt modelId="{42F5A7F3-CE6B-4C8A-B8E6-74BA82B5D650}" type="sibTrans" cxnId="{0DBA7956-A5F7-4E0E-A94A-3718CAC08080}">
      <dgm:prSet/>
      <dgm:spPr/>
      <dgm:t>
        <a:bodyPr/>
        <a:lstStyle/>
        <a:p>
          <a:endParaRPr lang="es-ES"/>
        </a:p>
      </dgm:t>
    </dgm:pt>
    <dgm:pt modelId="{E89EC93B-4E9B-4977-8388-2FF24B79FC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9B82F04-97ED-43FF-BB5D-69DA1185E439}" type="parTrans" cxnId="{9644126E-4B32-49CA-9134-AA367B9CFEB8}">
      <dgm:prSet/>
      <dgm:spPr/>
      <dgm:t>
        <a:bodyPr/>
        <a:lstStyle/>
        <a:p>
          <a:endParaRPr lang="es-ES"/>
        </a:p>
      </dgm:t>
    </dgm:pt>
    <dgm:pt modelId="{8DD0E12F-1855-4570-8E15-3FA10D221A60}" type="sibTrans" cxnId="{9644126E-4B32-49CA-9134-AA367B9CFEB8}">
      <dgm:prSet/>
      <dgm:spPr/>
      <dgm:t>
        <a:bodyPr/>
        <a:lstStyle/>
        <a:p>
          <a:endParaRPr lang="es-ES"/>
        </a:p>
      </dgm:t>
    </dgm:pt>
    <dgm:pt modelId="{C1A6FBE7-28AB-4FC3-962D-0DBDF36F4B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0E6E178-0583-4845-B628-6006DF89D7E9}" type="parTrans" cxnId="{5ACA3B57-3F04-4422-91DD-A700D1E0668A}">
      <dgm:prSet/>
      <dgm:spPr/>
      <dgm:t>
        <a:bodyPr/>
        <a:lstStyle/>
        <a:p>
          <a:endParaRPr lang="es-ES"/>
        </a:p>
      </dgm:t>
    </dgm:pt>
    <dgm:pt modelId="{FA8D5995-A0AB-4FDD-823D-F8AB34D0CA2D}" type="sibTrans" cxnId="{5ACA3B57-3F04-4422-91DD-A700D1E0668A}">
      <dgm:prSet/>
      <dgm:spPr/>
      <dgm:t>
        <a:bodyPr/>
        <a:lstStyle/>
        <a:p>
          <a:endParaRPr lang="es-ES"/>
        </a:p>
      </dgm:t>
    </dgm:pt>
    <dgm:pt modelId="{B8537DDD-55D1-4E10-AE18-1F33067EE643}" type="pres">
      <dgm:prSet presAssocID="{85CAA735-532B-4A6D-ADA0-55401FA9CCED}" presName="compositeShape" presStyleCnt="0">
        <dgm:presLayoutVars>
          <dgm:chMax val="7"/>
          <dgm:dir/>
          <dgm:resizeHandles val="exact"/>
        </dgm:presLayoutVars>
      </dgm:prSet>
      <dgm:spPr/>
    </dgm:pt>
    <dgm:pt modelId="{BA146C30-B853-454D-9A45-C518CCF82EB3}" type="pres">
      <dgm:prSet presAssocID="{0530DCF1-530E-4700-A55C-1F066286A911}" presName="circ1" presStyleLbl="vennNode1" presStyleIdx="0" presStyleCnt="3"/>
      <dgm:spPr/>
      <dgm:t>
        <a:bodyPr/>
        <a:lstStyle/>
        <a:p>
          <a:endParaRPr lang="es-ES"/>
        </a:p>
      </dgm:t>
    </dgm:pt>
    <dgm:pt modelId="{168176BB-73F4-4659-A294-86C105C95864}" type="pres">
      <dgm:prSet presAssocID="{0530DCF1-530E-4700-A55C-1F066286A9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F67D1C-D42B-4996-BB9F-2379931B25FD}" type="pres">
      <dgm:prSet presAssocID="{E89EC93B-4E9B-4977-8388-2FF24B79FC1A}" presName="circ2" presStyleLbl="vennNode1" presStyleIdx="1" presStyleCnt="3"/>
      <dgm:spPr/>
      <dgm:t>
        <a:bodyPr/>
        <a:lstStyle/>
        <a:p>
          <a:endParaRPr lang="es-ES"/>
        </a:p>
      </dgm:t>
    </dgm:pt>
    <dgm:pt modelId="{2867B072-FC5D-4811-9253-CC557688A884}" type="pres">
      <dgm:prSet presAssocID="{E89EC93B-4E9B-4977-8388-2FF24B79FC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EAFD2E-E0B0-445B-9E07-C898B6BB6888}" type="pres">
      <dgm:prSet presAssocID="{C1A6FBE7-28AB-4FC3-962D-0DBDF36F4BCE}" presName="circ3" presStyleLbl="vennNode1" presStyleIdx="2" presStyleCnt="3"/>
      <dgm:spPr/>
      <dgm:t>
        <a:bodyPr/>
        <a:lstStyle/>
        <a:p>
          <a:endParaRPr lang="es-ES"/>
        </a:p>
      </dgm:t>
    </dgm:pt>
    <dgm:pt modelId="{E580BF21-6E9B-4D4B-AFC9-E63B9C8E4AF6}" type="pres">
      <dgm:prSet presAssocID="{C1A6FBE7-28AB-4FC3-962D-0DBDF36F4B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FA1ED9-02A1-49AE-AAD4-8307ECCA6D11}" type="presOf" srcId="{C1A6FBE7-28AB-4FC3-962D-0DBDF36F4BCE}" destId="{E0EAFD2E-E0B0-445B-9E07-C898B6BB6888}" srcOrd="0" destOrd="0" presId="urn:microsoft.com/office/officeart/2005/8/layout/venn1"/>
    <dgm:cxn modelId="{5ACA3B57-3F04-4422-91DD-A700D1E0668A}" srcId="{85CAA735-532B-4A6D-ADA0-55401FA9CCED}" destId="{C1A6FBE7-28AB-4FC3-962D-0DBDF36F4BCE}" srcOrd="2" destOrd="0" parTransId="{50E6E178-0583-4845-B628-6006DF89D7E9}" sibTransId="{FA8D5995-A0AB-4FDD-823D-F8AB34D0CA2D}"/>
    <dgm:cxn modelId="{875F10E6-F786-45C7-937B-614B21835554}" type="presOf" srcId="{0530DCF1-530E-4700-A55C-1F066286A911}" destId="{BA146C30-B853-454D-9A45-C518CCF82EB3}" srcOrd="0" destOrd="0" presId="urn:microsoft.com/office/officeart/2005/8/layout/venn1"/>
    <dgm:cxn modelId="{8D292F4E-F033-4121-AF96-4E959FFBAD71}" type="presOf" srcId="{E89EC93B-4E9B-4977-8388-2FF24B79FC1A}" destId="{2867B072-FC5D-4811-9253-CC557688A884}" srcOrd="1" destOrd="0" presId="urn:microsoft.com/office/officeart/2005/8/layout/venn1"/>
    <dgm:cxn modelId="{1A154315-F466-4FED-872D-6D667583B88F}" type="presOf" srcId="{C1A6FBE7-28AB-4FC3-962D-0DBDF36F4BCE}" destId="{E580BF21-6E9B-4D4B-AFC9-E63B9C8E4AF6}" srcOrd="1" destOrd="0" presId="urn:microsoft.com/office/officeart/2005/8/layout/venn1"/>
    <dgm:cxn modelId="{E7950E54-5A25-47F1-B93E-7B5966521754}" type="presOf" srcId="{85CAA735-532B-4A6D-ADA0-55401FA9CCED}" destId="{B8537DDD-55D1-4E10-AE18-1F33067EE643}" srcOrd="0" destOrd="0" presId="urn:microsoft.com/office/officeart/2005/8/layout/venn1"/>
    <dgm:cxn modelId="{3C0F4570-B647-41BB-A3A3-6E71E15E1290}" type="presOf" srcId="{E89EC93B-4E9B-4977-8388-2FF24B79FC1A}" destId="{21F67D1C-D42B-4996-BB9F-2379931B25FD}" srcOrd="0" destOrd="0" presId="urn:microsoft.com/office/officeart/2005/8/layout/venn1"/>
    <dgm:cxn modelId="{0DBA7956-A5F7-4E0E-A94A-3718CAC08080}" srcId="{85CAA735-532B-4A6D-ADA0-55401FA9CCED}" destId="{0530DCF1-530E-4700-A55C-1F066286A911}" srcOrd="0" destOrd="0" parTransId="{78E29935-651B-4961-AC1C-3ABE428FA083}" sibTransId="{42F5A7F3-CE6B-4C8A-B8E6-74BA82B5D650}"/>
    <dgm:cxn modelId="{9644126E-4B32-49CA-9134-AA367B9CFEB8}" srcId="{85CAA735-532B-4A6D-ADA0-55401FA9CCED}" destId="{E89EC93B-4E9B-4977-8388-2FF24B79FC1A}" srcOrd="1" destOrd="0" parTransId="{F9B82F04-97ED-43FF-BB5D-69DA1185E439}" sibTransId="{8DD0E12F-1855-4570-8E15-3FA10D221A60}"/>
    <dgm:cxn modelId="{63408DDF-8254-46F2-8B72-CD3632E809A7}" type="presOf" srcId="{0530DCF1-530E-4700-A55C-1F066286A911}" destId="{168176BB-73F4-4659-A294-86C105C95864}" srcOrd="1" destOrd="0" presId="urn:microsoft.com/office/officeart/2005/8/layout/venn1"/>
    <dgm:cxn modelId="{9917DDC8-FBE6-4784-AB8A-8C8C7DA0F9F1}" type="presParOf" srcId="{B8537DDD-55D1-4E10-AE18-1F33067EE643}" destId="{BA146C30-B853-454D-9A45-C518CCF82EB3}" srcOrd="0" destOrd="0" presId="urn:microsoft.com/office/officeart/2005/8/layout/venn1"/>
    <dgm:cxn modelId="{103B6573-22B9-4FC1-991A-294BB246EBE4}" type="presParOf" srcId="{B8537DDD-55D1-4E10-AE18-1F33067EE643}" destId="{168176BB-73F4-4659-A294-86C105C95864}" srcOrd="1" destOrd="0" presId="urn:microsoft.com/office/officeart/2005/8/layout/venn1"/>
    <dgm:cxn modelId="{C3AC612B-6357-4398-A392-1E43876012C3}" type="presParOf" srcId="{B8537DDD-55D1-4E10-AE18-1F33067EE643}" destId="{21F67D1C-D42B-4996-BB9F-2379931B25FD}" srcOrd="2" destOrd="0" presId="urn:microsoft.com/office/officeart/2005/8/layout/venn1"/>
    <dgm:cxn modelId="{AAD4B6EA-C9E8-4727-A33E-18B7EA6EE61D}" type="presParOf" srcId="{B8537DDD-55D1-4E10-AE18-1F33067EE643}" destId="{2867B072-FC5D-4811-9253-CC557688A884}" srcOrd="3" destOrd="0" presId="urn:microsoft.com/office/officeart/2005/8/layout/venn1"/>
    <dgm:cxn modelId="{58CAB68B-624B-44A1-846D-F66B564AA056}" type="presParOf" srcId="{B8537DDD-55D1-4E10-AE18-1F33067EE643}" destId="{E0EAFD2E-E0B0-445B-9E07-C898B6BB6888}" srcOrd="4" destOrd="0" presId="urn:microsoft.com/office/officeart/2005/8/layout/venn1"/>
    <dgm:cxn modelId="{4613058A-8784-4C9A-B183-B79631D4C371}" type="presParOf" srcId="{B8537DDD-55D1-4E10-AE18-1F33067EE643}" destId="{E580BF21-6E9B-4D4B-AFC9-E63B9C8E4A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D97A8-A324-4866-8974-682C3472D99F}">
      <dsp:nvSpPr>
        <dsp:cNvPr id="0" name=""/>
        <dsp:cNvSpPr/>
      </dsp:nvSpPr>
      <dsp:spPr>
        <a:xfrm>
          <a:off x="3730942" y="73144"/>
          <a:ext cx="3510915" cy="3510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4199064" y="687554"/>
        <a:ext cx="2574671" cy="1579911"/>
      </dsp:txXfrm>
    </dsp:sp>
    <dsp:sp modelId="{B1B22B81-9DF7-445F-AF7D-2B0B33BE73A0}">
      <dsp:nvSpPr>
        <dsp:cNvPr id="0" name=""/>
        <dsp:cNvSpPr/>
      </dsp:nvSpPr>
      <dsp:spPr>
        <a:xfrm>
          <a:off x="4997797" y="2267465"/>
          <a:ext cx="3510915" cy="3510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900" kern="1200"/>
        </a:p>
      </dsp:txBody>
      <dsp:txXfrm>
        <a:off x="6071552" y="3174452"/>
        <a:ext cx="2106549" cy="1931003"/>
      </dsp:txXfrm>
    </dsp:sp>
    <dsp:sp modelId="{84C3F826-8BC0-4FAF-817C-29387157E560}">
      <dsp:nvSpPr>
        <dsp:cNvPr id="0" name=""/>
        <dsp:cNvSpPr/>
      </dsp:nvSpPr>
      <dsp:spPr>
        <a:xfrm>
          <a:off x="2464087" y="2267465"/>
          <a:ext cx="3510915" cy="35109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900" kern="1200"/>
        </a:p>
      </dsp:txBody>
      <dsp:txXfrm>
        <a:off x="2794698" y="3174452"/>
        <a:ext cx="2106549" cy="1931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46C30-B853-454D-9A45-C518CCF82EB3}">
      <dsp:nvSpPr>
        <dsp:cNvPr id="0" name=""/>
        <dsp:cNvSpPr/>
      </dsp:nvSpPr>
      <dsp:spPr>
        <a:xfrm>
          <a:off x="3476995" y="72568"/>
          <a:ext cx="3483292" cy="34832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941434" y="682144"/>
        <a:ext cx="2554414" cy="1567481"/>
      </dsp:txXfrm>
    </dsp:sp>
    <dsp:sp modelId="{21F67D1C-D42B-4996-BB9F-2379931B25FD}">
      <dsp:nvSpPr>
        <dsp:cNvPr id="0" name=""/>
        <dsp:cNvSpPr/>
      </dsp:nvSpPr>
      <dsp:spPr>
        <a:xfrm>
          <a:off x="4733883" y="2249626"/>
          <a:ext cx="3483292" cy="34832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799190" y="3149477"/>
        <a:ext cx="2089975" cy="1915811"/>
      </dsp:txXfrm>
    </dsp:sp>
    <dsp:sp modelId="{E0EAFD2E-E0B0-445B-9E07-C898B6BB6888}">
      <dsp:nvSpPr>
        <dsp:cNvPr id="0" name=""/>
        <dsp:cNvSpPr/>
      </dsp:nvSpPr>
      <dsp:spPr>
        <a:xfrm>
          <a:off x="2220107" y="2249626"/>
          <a:ext cx="3483292" cy="34832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s-ES" altLang="es-ES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548117" y="3149477"/>
        <a:ext cx="2089975" cy="1915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7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404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4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5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255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7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3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049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AAC5637-BFD1-4DFC-8725-65404651DA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6478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43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42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315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2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3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7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7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51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3DD4A-5179-44DA-A872-B7902361DCD5}" type="datetimeFigureOut">
              <a:rPr lang="es-AR" smtClean="0"/>
              <a:t>09/08/2022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33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ulianatm.files.wordpress.com/2012/09/sigmund-freu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609600" y="274639"/>
          <a:ext cx="109728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Diagram 4"/>
          <p:cNvGrpSpPr>
            <a:grpSpLocks/>
          </p:cNvGrpSpPr>
          <p:nvPr/>
        </p:nvGrpSpPr>
        <p:grpSpPr bwMode="auto">
          <a:xfrm>
            <a:off x="702734" y="320675"/>
            <a:ext cx="10437284" cy="5805488"/>
            <a:chOff x="2263" y="1165"/>
            <a:chExt cx="7232" cy="7413"/>
          </a:xfrm>
        </p:grpSpPr>
        <p:graphicFrame>
          <p:nvGraphicFramePr>
            <p:cNvPr id="8" name="7 Diagrama"/>
            <p:cNvGraphicFramePr/>
            <p:nvPr/>
          </p:nvGraphicFramePr>
          <p:xfrm>
            <a:off x="2263" y="1165"/>
            <a:ext cx="7232" cy="74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4039" y="5977"/>
              <a:ext cx="1656" cy="10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MUNDO VINCULAR</a:t>
              </a: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149" y="2104"/>
              <a:ext cx="1676" cy="19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MUNDO SOCIO-CULTURAL</a:t>
              </a: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6329" y="5853"/>
              <a:ext cx="1652" cy="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MUNDO INTERNO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695" y="4949"/>
              <a:ext cx="368" cy="7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</a:t>
              </a:r>
              <a:r>
                <a:rPr kumimoji="0" lang="es-ES" altLang="es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9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20000" r="7990" b="6250"/>
          <a:stretch/>
        </p:blipFill>
        <p:spPr bwMode="auto">
          <a:xfrm>
            <a:off x="0" y="168812"/>
            <a:ext cx="12084148" cy="64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6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7114" y="647114"/>
            <a:ext cx="10860258" cy="5444197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complejo de Edipo no puede reducirse a una situación real, a la influencia ejercida efectivamente sobre el niño por la pareja parental. Su eficacia proviene de que hace intervenir una instancia prohibitiva (prohibición del incesto) que cierra la puerta a la satisfacción naturalmente buscada y une de modo inseparable el deseo y la ley.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No se trata del “padre” sino un complejo nuclear característico de aquella estructura social: qué personajes reales, o incluso qué instituciones, encarnan la instancia prohibitiva, en qué modalidades sociales se especifica la estructura triangular constituida por el niño, su objeto natural y el representante de la ley.</a:t>
            </a:r>
            <a:r>
              <a:rPr lang="es-ES" sz="2400" dirty="0"/>
              <a:t/>
            </a:r>
            <a:br>
              <a:rPr lang="es-ES" sz="2400" dirty="0"/>
            </a:b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577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50761"/>
            <a:ext cx="10364451" cy="1115674"/>
          </a:xfrm>
        </p:spPr>
        <p:txBody>
          <a:bodyPr/>
          <a:lstStyle/>
          <a:p>
            <a:r>
              <a:rPr lang="es-AR" dirty="0"/>
              <a:t>B</a:t>
            </a:r>
            <a:r>
              <a:rPr lang="es-AR" dirty="0" smtClean="0"/>
              <a:t>ibliografía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860" y="1392382"/>
            <a:ext cx="11193138" cy="439881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A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Palacios</a:t>
            </a:r>
            <a:r>
              <a:rPr lang="es-A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s-A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AR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Marchesi</a:t>
            </a:r>
            <a:r>
              <a:rPr lang="es-A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(2000) </a:t>
            </a:r>
            <a:r>
              <a:rPr lang="es-A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“Desarrollo psicológico y  educación”, </a:t>
            </a:r>
            <a:r>
              <a:rPr lang="es-A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Ed. </a:t>
            </a:r>
            <a:r>
              <a:rPr lang="es-A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Alianza; 2da </a:t>
            </a:r>
            <a:r>
              <a:rPr lang="es-AR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edicion</a:t>
            </a:r>
            <a:r>
              <a:rPr lang="es-A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</a:t>
            </a:r>
            <a:r>
              <a:rPr lang="es-A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40-42</a:t>
            </a:r>
            <a:r>
              <a:rPr lang="es-AR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A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Griffa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Moreno (1999) Claves para una </a:t>
            </a:r>
            <a:r>
              <a:rPr lang="es-A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psicologia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del desarrollo. </a:t>
            </a:r>
            <a:r>
              <a:rPr lang="es-A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92-95, 108-110, 124, 130-132, 193-202,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245-247</a:t>
            </a:r>
          </a:p>
          <a:p>
            <a:pPr>
              <a:buFontTx/>
              <a:buChar char="-"/>
            </a:pPr>
            <a:endParaRPr lang="es-A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aquellos que deseen profundizar en la </a:t>
            </a:r>
            <a:r>
              <a:rPr 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lectura :</a:t>
            </a:r>
            <a:endParaRPr lang="es-AR" sz="20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-Sigmund Freud .Obras completas. Cinco conferencias sobre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psicoanalisis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1-51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Amorrortu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Editores</a:t>
            </a:r>
          </a:p>
          <a:p>
            <a:pPr marL="0" indent="0">
              <a:buNone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-Sigmund Freud .Obras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completas. Esquema </a:t>
            </a:r>
            <a:r>
              <a:rPr lang="es-A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AR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psicoanalisis</a:t>
            </a:r>
            <a:r>
              <a:rPr lang="es-A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. 134- 169 </a:t>
            </a:r>
            <a:r>
              <a:rPr lang="es-AR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Amorrortu</a:t>
            </a:r>
            <a:r>
              <a:rPr lang="es-A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Editores.</a:t>
            </a:r>
          </a:p>
          <a:p>
            <a:pPr marL="0" indent="0">
              <a:buNone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-Diccionario de Psicoanálisis.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Lapanche-Pontalis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.(recomendado para conceptos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teoricos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es-AR" sz="20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sz="2000" cap="none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s-A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A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491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2885" y="950494"/>
            <a:ext cx="10599312" cy="4925373"/>
          </a:xfrm>
        </p:spPr>
        <p:txBody>
          <a:bodyPr>
            <a:normAutofit fontScale="92500"/>
          </a:bodyPr>
          <a:lstStyle/>
          <a:p>
            <a:pPr algn="just"/>
            <a:r>
              <a:rPr lang="es-ES" alt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¿Que </a:t>
            </a:r>
            <a:r>
              <a:rPr lang="es-ES" altLang="es-ES" u="sng" dirty="0">
                <a:latin typeface="Arial" panose="020B0604020202020204" pitchFamily="34" charset="0"/>
                <a:cs typeface="Arial" panose="020B0604020202020204" pitchFamily="34" charset="0"/>
              </a:rPr>
              <a:t>es entonces la PERSONALIDAD?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Es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una construcción teórica que se creo para entender la conducta de las personas. </a:t>
            </a:r>
          </a:p>
          <a:p>
            <a:pPr algn="just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Es un conjunto de propiedades </a:t>
            </a:r>
            <a:r>
              <a:rPr lang="es-ES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, socio, </a:t>
            </a:r>
            <a:r>
              <a:rPr lang="es-ES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psico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 espiritual que intervienen en el sujeto y  que nos dan cuenta de la </a:t>
            </a:r>
            <a:r>
              <a:rPr lang="es-ES" altLang="es-ES" u="sng" dirty="0">
                <a:latin typeface="Arial" panose="020B0604020202020204" pitchFamily="34" charset="0"/>
                <a:cs typeface="Arial" panose="020B0604020202020204" pitchFamily="34" charset="0"/>
              </a:rPr>
              <a:t>forma única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 de pensar, sentir, actuar de una persona.</a:t>
            </a:r>
          </a:p>
          <a:p>
            <a:pPr algn="just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Desde la psicología se estudian diversas características: como el aspecto, la actitud, la atención, la memoria, la </a:t>
            </a:r>
            <a:r>
              <a:rPr lang="es-ES" altLang="es-ES" dirty="0" err="1">
                <a:latin typeface="Arial" panose="020B0604020202020204" pitchFamily="34" charset="0"/>
                <a:cs typeface="Arial" panose="020B0604020202020204" pitchFamily="34" charset="0"/>
              </a:rPr>
              <a:t>sensopercepcion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, la conciencia, pensamiento, el lenguaje, la afectividad, la relación con otros, la capacidad de reflexión, etc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INDIVIDUALIDAD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: modo de ser peculiar de un individuo. Conjunto de propiedades y características que hacen a un individuo distinto a los 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demás, </a:t>
            </a:r>
            <a:r>
              <a:rPr lang="es-ES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unico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 irrepetible, con </a:t>
            </a:r>
            <a:r>
              <a:rPr lang="es-ES" alt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caracteristicas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propias del desarrollo</a:t>
            </a: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138321"/>
            <a:ext cx="11883468" cy="65973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95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316114"/>
            <a:ext cx="10912184" cy="1280890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 </a:t>
            </a:r>
            <a:br>
              <a:rPr lang="es-AR" b="1" dirty="0" smtClean="0"/>
            </a:br>
            <a:r>
              <a:rPr lang="es-AR" b="1" dirty="0" smtClean="0"/>
              <a:t>PSICOANÁLISIS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4" name="Marcador de contenido 3" descr="https://yulianatm.files.wordpress.com/2012/09/sigmund-freud.jpg?w=54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79" y="182832"/>
            <a:ext cx="3111500" cy="2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811369" y="1438811"/>
            <a:ext cx="7659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Sigmund Freud (1856- </a:t>
            </a:r>
            <a:r>
              <a:rPr lang="es-AR" dirty="0" smtClean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1939), medico </a:t>
            </a:r>
            <a:r>
              <a:rPr lang="es-AR" dirty="0" smtClean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neurólogo </a:t>
            </a:r>
            <a:r>
              <a:rPr lang="es-AR" dirty="0" smtClean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austriaco</a:t>
            </a:r>
            <a:r>
              <a:rPr lang="es-AR" dirty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AR" dirty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s-AR" dirty="0" smtClean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 lo denomina “el padre del </a:t>
            </a:r>
            <a:r>
              <a:rPr lang="es-AR" dirty="0" smtClean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Psicoanálisis”</a:t>
            </a:r>
            <a:r>
              <a:rPr lang="es-AR" sz="1000" dirty="0" smtClean="0">
                <a:solidFill>
                  <a:srgbClr val="777777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811369" y="2479414"/>
            <a:ext cx="82682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sus conceptos fundamentales, rupturas de paradigmas :</a:t>
            </a:r>
          </a:p>
          <a:p>
            <a:pPr fontAlgn="base">
              <a:spcAft>
                <a:spcPts val="0"/>
              </a:spcAft>
            </a:pP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INCONSCIENTE y 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SEXUALIDAD </a:t>
            </a:r>
            <a:r>
              <a:rPr lang="es-AR" sz="2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lNFANTIL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fontAlgn="base">
              <a:spcAft>
                <a:spcPts val="0"/>
              </a:spcAft>
            </a:pPr>
            <a:endParaRPr lang="es-AR" sz="2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APARATO PSIQUICO: (TOPICAS)</a:t>
            </a:r>
          </a:p>
          <a:p>
            <a:pPr fontAlgn="base">
              <a:spcAft>
                <a:spcPts val="0"/>
              </a:spcAft>
            </a:pPr>
            <a:endParaRPr lang="es-AR" sz="2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 una 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Primera 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tópica (1900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:</a:t>
            </a:r>
            <a:r>
              <a:rPr lang="es-AR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SISTEMAS INC,  PRCC,CC. </a:t>
            </a:r>
          </a:p>
          <a:p>
            <a:pPr fontAlgn="base">
              <a:spcAft>
                <a:spcPts val="0"/>
              </a:spcAft>
            </a:pPr>
            <a:endParaRPr lang="es-E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Ej. </a:t>
            </a:r>
            <a:r>
              <a:rPr lang="es-E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</a:t>
            </a:r>
            <a:r>
              <a:rPr lang="es-E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y 23 cinco conferencias de </a:t>
            </a:r>
            <a:r>
              <a:rPr lang="es-E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Psicoanalisis</a:t>
            </a:r>
            <a:endParaRPr lang="es-AR" sz="2200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21513" r="64482" b="52868"/>
          <a:stretch/>
        </p:blipFill>
        <p:spPr bwMode="auto">
          <a:xfrm>
            <a:off x="9079605" y="2877326"/>
            <a:ext cx="2434108" cy="325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15048" r="5491" b="9567"/>
          <a:stretch/>
        </p:blipFill>
        <p:spPr bwMode="auto">
          <a:xfrm>
            <a:off x="576776" y="604911"/>
            <a:ext cx="10916529" cy="551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7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t="12884" r="6344" b="12884"/>
          <a:stretch/>
        </p:blipFill>
        <p:spPr bwMode="auto">
          <a:xfrm>
            <a:off x="657958" y="759654"/>
            <a:ext cx="10708737" cy="543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49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837127"/>
            <a:ext cx="9601196" cy="5038741"/>
          </a:xfrm>
        </p:spPr>
        <p:txBody>
          <a:bodyPr>
            <a:normAutofit/>
          </a:bodyPr>
          <a:lstStyle/>
          <a:p>
            <a:endParaRPr lang="es-ES" dirty="0"/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CONCEPTOS </a:t>
            </a:r>
            <a:r>
              <a:rPr lang="es-AR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CLAVE: CONFLICTO PSIQUICO, REPRESION, RESISTENCIA, RETORNO DE LO REPRIMIDO . </a:t>
            </a:r>
            <a:endParaRPr lang="es-AR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FORMACIONES DEL ICC: sueños, actos fallidos, chistes (manifestaciones del ICC en la vida cotidiana y </a:t>
            </a:r>
            <a:r>
              <a:rPr lang="es-AR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sintomas</a:t>
            </a:r>
            <a:r>
              <a:rPr lang="es-AR" dirty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(</a:t>
            </a:r>
            <a:r>
              <a:rPr lang="es-AR" dirty="0" err="1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patologias</a:t>
            </a:r>
            <a:r>
              <a:rPr lang="es-AR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 err="1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Metodo</a:t>
            </a:r>
            <a:r>
              <a:rPr lang="es-AR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: </a:t>
            </a:r>
            <a:r>
              <a:rPr lang="es-AR" dirty="0" err="1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asociacion</a:t>
            </a:r>
            <a:r>
              <a:rPr lang="es-AR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libre/ </a:t>
            </a:r>
            <a:r>
              <a:rPr lang="es-AR" dirty="0" err="1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atencion</a:t>
            </a:r>
            <a:r>
              <a:rPr lang="es-AR" dirty="0" smtClean="0">
                <a:solidFill>
                  <a:srgbClr val="444444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flotante</a:t>
            </a: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dirty="0" smtClean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dirty="0">
              <a:solidFill>
                <a:srgbClr val="444444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817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8490" y="811369"/>
            <a:ext cx="10098107" cy="5064499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En su </a:t>
            </a:r>
            <a:r>
              <a:rPr lang="es-ES" b="1" dirty="0"/>
              <a:t>segunda tópica (1923</a:t>
            </a:r>
            <a:r>
              <a:rPr lang="es-ES" dirty="0"/>
              <a:t>):INSTANCIAS </a:t>
            </a:r>
            <a:r>
              <a:rPr lang="es-ES" dirty="0" smtClean="0"/>
              <a:t>PSIQUICAS: </a:t>
            </a:r>
            <a:r>
              <a:rPr lang="es-ES" dirty="0"/>
              <a:t>Ello, Yo, superyó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57" y="1529533"/>
            <a:ext cx="3222561" cy="42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0167" y="1369148"/>
            <a:ext cx="6607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CABALLO Y EL JINETE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Podemos, pues, compararlo, al Yo, en su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con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Ello, al jinete que rige y refrena a la fuerza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su cabalgadura, superior a la suya con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diferencia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el jinete lleva esto acabo con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propias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energías, y el Yo, con energías prestadas.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Pero así como el jinete se ve obligado alguna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vez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dejarse conducir a donde su cabalgadura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quiera, también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Yo se nos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muestraforzado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ocasiones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transformar en acción la voluntad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Ello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si fuera la suya propia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Sigmund Freud </a:t>
            </a:r>
          </a:p>
        </p:txBody>
      </p:sp>
    </p:spTree>
    <p:extLst>
      <p:ext uri="{BB962C8B-B14F-4D97-AF65-F5344CB8AC3E}">
        <p14:creationId xmlns:p14="http://schemas.microsoft.com/office/powerpoint/2010/main" val="22406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437881"/>
            <a:ext cx="10364451" cy="850005"/>
          </a:xfrm>
        </p:spPr>
        <p:txBody>
          <a:bodyPr>
            <a:normAutofit/>
          </a:bodyPr>
          <a:lstStyle/>
          <a:p>
            <a:r>
              <a:rPr lang="es-AR" dirty="0" smtClean="0"/>
              <a:t>Desarrollo psicosexual del niño (Freud)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75" y="1275009"/>
            <a:ext cx="10363826" cy="5090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 smtClean="0"/>
              <a:t>PULSION (EMPUJE, FUENTE (Zonas erógenas), FIN, OBJETO)</a:t>
            </a:r>
          </a:p>
          <a:p>
            <a:pPr marL="0" indent="0">
              <a:buNone/>
            </a:pPr>
            <a:endParaRPr lang="es-AR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/>
          <a:stretch/>
        </p:blipFill>
        <p:spPr bwMode="auto">
          <a:xfrm>
            <a:off x="283334" y="1790163"/>
            <a:ext cx="11578107" cy="48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2015</TotalTime>
  <Words>550</Words>
  <Application>Microsoft Office PowerPoint</Application>
  <PresentationFormat>Personalizado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Orgánico</vt:lpstr>
      <vt:lpstr>Presentación de PowerPoint</vt:lpstr>
      <vt:lpstr>Presentación de PowerPoint</vt:lpstr>
      <vt:lpstr>Presentación de PowerPoint</vt:lpstr>
      <vt:lpstr>  PSICOANÁLISIS </vt:lpstr>
      <vt:lpstr>Presentación de PowerPoint</vt:lpstr>
      <vt:lpstr>Presentación de PowerPoint</vt:lpstr>
      <vt:lpstr>Presentación de PowerPoint</vt:lpstr>
      <vt:lpstr>Presentación de PowerPoint</vt:lpstr>
      <vt:lpstr>Desarrollo psicosexual del niño (Freud)</vt:lpstr>
      <vt:lpstr>Presentación de PowerPoint</vt:lpstr>
      <vt:lpstr>El complejo de Edipo no puede reducirse a una situación real, a la influencia ejercida efectivamente sobre el niño por la pareja parental. Su eficacia proviene de que hace intervenir una instancia prohibitiva (prohibición del incesto) que cierra la puerta a la satisfacción naturalmente buscada y une de modo inseparable el deseo y la ley.  No se trata del “padre” sino un complejo nuclear característico de aquella estructura social: qué personajes reales, o incluso qué instituciones, encarnan la instancia prohibitiva, en qué modalidades sociales se especifica la estructura triangular constituida por el niño, su objeto natural y el representante de la ley. 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ESCUELAS DE LA PSICOLOGÍA</dc:title>
  <dc:creator>Usuario</dc:creator>
  <cp:lastModifiedBy>Usuario</cp:lastModifiedBy>
  <cp:revision>117</cp:revision>
  <dcterms:created xsi:type="dcterms:W3CDTF">2016-09-06T00:20:24Z</dcterms:created>
  <dcterms:modified xsi:type="dcterms:W3CDTF">2022-08-09T15:38:03Z</dcterms:modified>
</cp:coreProperties>
</file>