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7" r:id="rId1"/>
  </p:sldMasterIdLst>
  <p:sldIdLst>
    <p:sldId id="256" r:id="rId2"/>
    <p:sldId id="283" r:id="rId3"/>
    <p:sldId id="311" r:id="rId4"/>
    <p:sldId id="298" r:id="rId5"/>
    <p:sldId id="299" r:id="rId6"/>
    <p:sldId id="300" r:id="rId7"/>
    <p:sldId id="302" r:id="rId8"/>
    <p:sldId id="303" r:id="rId9"/>
    <p:sldId id="269" r:id="rId10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5" autoAdjust="0"/>
    <p:restoredTop sz="94660"/>
  </p:normalViewPr>
  <p:slideViewPr>
    <p:cSldViewPr snapToGrid="0">
      <p:cViewPr varScale="1">
        <p:scale>
          <a:sx n="79" d="100"/>
          <a:sy n="79" d="100"/>
        </p:scale>
        <p:origin x="-198" y="-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7273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2404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6545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6252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32557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7276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38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580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049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16437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642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13152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382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335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7173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71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8518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A93DD4A-5179-44DA-A872-B7902361DCD5}" type="datetimeFigureOut">
              <a:rPr lang="es-AR" smtClean="0"/>
              <a:t>15/06/2021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F0AB17-6774-40E0-A49C-10803F3BEDF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83361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dirty="0" smtClean="0"/>
              <a:t/>
            </a:r>
            <a:br>
              <a:rPr lang="es-AR" dirty="0" smtClean="0"/>
            </a:b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 descr="Resultado de imagen para CA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929"/>
            <a:ext cx="12192000" cy="688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37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32" y="819362"/>
            <a:ext cx="10689465" cy="5249160"/>
          </a:xfrm>
        </p:spPr>
      </p:pic>
    </p:spTree>
    <p:extLst>
      <p:ext uri="{BB962C8B-B14F-4D97-AF65-F5344CB8AC3E}">
        <p14:creationId xmlns:p14="http://schemas.microsoft.com/office/powerpoint/2010/main" val="335734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9212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DESARROLLO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401" y="1970468"/>
            <a:ext cx="9587247" cy="3905400"/>
          </a:xfrm>
        </p:spPr>
        <p:txBody>
          <a:bodyPr/>
          <a:lstStyle/>
          <a:p>
            <a:pPr marL="0" indent="0" algn="just">
              <a:buNone/>
            </a:pPr>
            <a:r>
              <a:rPr lang="es-ES" sz="2000" b="1" dirty="0" smtClean="0"/>
              <a:t>CONCEPTO QUE IMPLICA LOS FENOMENOS IMPLICADOS EN LOS CAMBIOS DURANTE LA NIÑEZ, YA SEAN ASPECTOS CUANTITATIVOS (CRECIMIENTO: TALLA PESO) Y CUALITATIVOS (MADURACION), EN RELACION A UN INTERCAMBIO SOCIAL COMO FUENTE DE ESTIMULOS NECESARIOS PARA LOS CAMBIOS.</a:t>
            </a:r>
          </a:p>
          <a:p>
            <a:endParaRPr lang="es-ES" dirty="0"/>
          </a:p>
        </p:txBody>
      </p:sp>
      <p:pic>
        <p:nvPicPr>
          <p:cNvPr id="4" name="3 Marcador de contenido" descr="CRECIMIENTO &#10;¿QUÉ SIGNIFICA? &#10;MADURACIÓN &#10;DESARROLLO  "/>
          <p:cNvPicPr>
            <a:picLocks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82"/>
          <a:stretch/>
        </p:blipFill>
        <p:spPr bwMode="auto">
          <a:xfrm>
            <a:off x="167425" y="3863662"/>
            <a:ext cx="11861443" cy="2884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94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67493" y="2323653"/>
            <a:ext cx="6777317" cy="3508977"/>
          </a:xfrm>
          <a:prstGeom prst="rect">
            <a:avLst/>
          </a:prstGeom>
        </p:spPr>
        <p:txBody>
          <a:bodyPr/>
          <a:lstStyle/>
          <a:p>
            <a:endParaRPr lang="es-AR"/>
          </a:p>
        </p:txBody>
      </p:sp>
      <p:pic>
        <p:nvPicPr>
          <p:cNvPr id="4" name="3 Imagen" descr="PERIODO EMBRIONARIO &#10;Se extiende desde la fecundación hasta la 12º semana de vida intrauterina. &#10;Se caracteriza por una in...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270457"/>
            <a:ext cx="11809927" cy="64230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704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Marcador de contenido" descr="PERIODO FETAL &#10;Se extiende desde la 13º hasta la 40º semana, es decir, hasta el término de la gestación. &#10;Se caracteriza p...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24" y="620689"/>
            <a:ext cx="11320530" cy="56166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3555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386724"/>
            <a:ext cx="11202452" cy="623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7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14399" y="1120463"/>
            <a:ext cx="10637949" cy="47121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es-A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Organización Mundial de la Salud (1982) define el término </a:t>
            </a:r>
            <a:r>
              <a:rPr lang="es-AR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neuroplasticidad</a:t>
            </a:r>
            <a:r>
              <a:rPr lang="es-AR" sz="3600" b="1" dirty="0">
                <a:latin typeface="Arial" panose="020B0604020202020204" pitchFamily="34" charset="0"/>
                <a:cs typeface="Arial" panose="020B0604020202020204" pitchFamily="34" charset="0"/>
              </a:rPr>
              <a:t> como la capacidad de las células del sistema nervioso para regenerarse anatómica y funcionalmente, después de estar sujetas a influencias patológicas ambientales o del desarrollo, incluyendo traumatismos y enfermedades. </a:t>
            </a:r>
          </a:p>
          <a:p>
            <a:endParaRPr lang="es-AR" sz="3600" dirty="0"/>
          </a:p>
        </p:txBody>
      </p:sp>
    </p:spTree>
    <p:extLst>
      <p:ext uri="{BB962C8B-B14F-4D97-AF65-F5344CB8AC3E}">
        <p14:creationId xmlns:p14="http://schemas.microsoft.com/office/powerpoint/2010/main" val="40564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Título"/>
          <p:cNvSpPr>
            <a:spLocks noGrp="1"/>
          </p:cNvSpPr>
          <p:nvPr>
            <p:ph type="title"/>
          </p:nvPr>
        </p:nvSpPr>
        <p:spPr>
          <a:xfrm>
            <a:off x="2208213" y="188914"/>
            <a:ext cx="6870700" cy="841396"/>
          </a:xfrm>
        </p:spPr>
        <p:txBody>
          <a:bodyPr/>
          <a:lstStyle/>
          <a:p>
            <a:r>
              <a:rPr lang="es-AR" sz="3200" b="1" dirty="0">
                <a:latin typeface="Arial" panose="020B0604020202020204" pitchFamily="34" charset="0"/>
                <a:cs typeface="Arial" panose="020B0604020202020204" pitchFamily="34" charset="0"/>
              </a:rPr>
              <a:t>RESILIENCIA</a:t>
            </a:r>
          </a:p>
        </p:txBody>
      </p:sp>
      <p:sp>
        <p:nvSpPr>
          <p:cNvPr id="50179" name="2 Marcador de contenido"/>
          <p:cNvSpPr>
            <a:spLocks noGrp="1"/>
          </p:cNvSpPr>
          <p:nvPr>
            <p:ph idx="1"/>
          </p:nvPr>
        </p:nvSpPr>
        <p:spPr>
          <a:xfrm>
            <a:off x="553792" y="836613"/>
            <a:ext cx="11101587" cy="59055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Es un término que proviene de la Física</a:t>
            </a:r>
            <a:r>
              <a:rPr lang="es-A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Se refiere a la capacidad de un material de recobrar su forma original luego de haber estado sometido a altas presiones.</a:t>
            </a:r>
          </a:p>
          <a:p>
            <a:pPr>
              <a:defRPr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Por analogía se comienza a utilizar en las ciencias humanas para designar «la facultad humana que permite a las personas, a pesar de pasar situaciones adversas, lograr salir a salvo y transformados por la experiencia».</a:t>
            </a:r>
          </a:p>
          <a:p>
            <a:pPr>
              <a:defRPr/>
            </a:pPr>
            <a:r>
              <a:rPr lang="es-AR" sz="3200" dirty="0">
                <a:latin typeface="Arial" panose="020B0604020202020204" pitchFamily="34" charset="0"/>
                <a:cs typeface="Arial" panose="020B0604020202020204" pitchFamily="34" charset="0"/>
              </a:rPr>
              <a:t>Dos componentes: 1- Resistencia frente a la destrucción y 2- la capacidad para construir algo positivo pese a las circunstancias difíciles.</a:t>
            </a:r>
          </a:p>
          <a:p>
            <a:pPr>
              <a:defRPr/>
            </a:pPr>
            <a:endParaRPr lang="es-AR" dirty="0" smtClean="0"/>
          </a:p>
        </p:txBody>
      </p:sp>
    </p:spTree>
    <p:extLst>
      <p:ext uri="{BB962C8B-B14F-4D97-AF65-F5344CB8AC3E}">
        <p14:creationId xmlns:p14="http://schemas.microsoft.com/office/powerpoint/2010/main" val="170094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3774" y="450761"/>
            <a:ext cx="10364451" cy="1115674"/>
          </a:xfrm>
        </p:spPr>
        <p:txBody>
          <a:bodyPr/>
          <a:lstStyle/>
          <a:p>
            <a:r>
              <a:rPr lang="es-AR" dirty="0"/>
              <a:t>B</a:t>
            </a:r>
            <a:r>
              <a:rPr lang="es-AR" dirty="0" smtClean="0"/>
              <a:t>ibliografía</a:t>
            </a:r>
            <a:endParaRPr lang="es-A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1860" y="1392382"/>
            <a:ext cx="11193138" cy="439881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ES" sz="1800" cap="none" dirty="0" err="1" smtClean="0">
                <a:latin typeface="Arial" panose="020B0604020202020204" pitchFamily="34" charset="0"/>
              </a:rPr>
              <a:t>Knobel</a:t>
            </a:r>
            <a:r>
              <a:rPr lang="es-ES" sz="1800" cap="none" dirty="0" smtClean="0">
                <a:latin typeface="Arial" panose="020B0604020202020204" pitchFamily="34" charset="0"/>
              </a:rPr>
              <a:t> , Mauricio. El desarrollo y la maduración en psicología evolutiva</a:t>
            </a:r>
            <a:r>
              <a:rPr lang="es-ES" sz="1800" dirty="0">
                <a:latin typeface="Arial" panose="020B0604020202020204" pitchFamily="34" charset="0"/>
              </a:rPr>
              <a:t>. </a:t>
            </a:r>
            <a:r>
              <a:rPr lang="es-ES" sz="1800" dirty="0" smtClean="0">
                <a:latin typeface="Arial" panose="020B0604020202020204" pitchFamily="34" charset="0"/>
              </a:rPr>
              <a:t>https</a:t>
            </a:r>
            <a:r>
              <a:rPr lang="es-ES" sz="1800" dirty="0">
                <a:latin typeface="Arial" panose="020B0604020202020204" pitchFamily="34" charset="0"/>
              </a:rPr>
              <a:t>://revistas.unlp.edu.ar/revpsi/article/view/976/922</a:t>
            </a:r>
            <a:endParaRPr lang="es-ES" sz="1800" cap="none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</a:rPr>
              <a:t>     Conceptos: Crecimiento, </a:t>
            </a:r>
            <a:r>
              <a:rPr lang="es-ES" sz="1800" dirty="0" err="1" smtClean="0">
                <a:latin typeface="Arial" panose="020B0604020202020204" pitchFamily="34" charset="0"/>
              </a:rPr>
              <a:t>Maduracion</a:t>
            </a:r>
            <a:r>
              <a:rPr lang="es-ES" sz="1800" dirty="0" smtClean="0">
                <a:latin typeface="Arial" panose="020B0604020202020204" pitchFamily="34" charset="0"/>
              </a:rPr>
              <a:t>, Aprendizaje, Desarrollo</a:t>
            </a:r>
          </a:p>
          <a:p>
            <a:pPr marL="0" indent="0">
              <a:buNone/>
            </a:pPr>
            <a:endParaRPr lang="es-ES" sz="1800" cap="none" dirty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cap="none" dirty="0" smtClean="0">
                <a:latin typeface="Arial" panose="020B0604020202020204" pitchFamily="34" charset="0"/>
              </a:rPr>
              <a:t>-   </a:t>
            </a:r>
            <a:r>
              <a:rPr lang="es-ES" sz="1800" dirty="0" err="1" smtClean="0">
                <a:latin typeface="Arial" panose="020B0604020202020204" pitchFamily="34" charset="0"/>
              </a:rPr>
              <a:t>Melillo</a:t>
            </a:r>
            <a:r>
              <a:rPr lang="es-ES" sz="1800" dirty="0" smtClean="0">
                <a:latin typeface="Arial" panose="020B0604020202020204" pitchFamily="34" charset="0"/>
              </a:rPr>
              <a:t> Aldo. </a:t>
            </a:r>
            <a:r>
              <a:rPr lang="es-ES" sz="1800" dirty="0">
                <a:latin typeface="Arial" panose="020B0604020202020204" pitchFamily="34" charset="0"/>
              </a:rPr>
              <a:t>Resiliencia </a:t>
            </a:r>
            <a:endParaRPr lang="es-ES" sz="1800" dirty="0" smtClean="0"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</a:rPr>
              <a:t>    https</a:t>
            </a:r>
            <a:r>
              <a:rPr lang="es-ES" sz="1800" dirty="0">
                <a:latin typeface="Arial" panose="020B0604020202020204" pitchFamily="34" charset="0"/>
              </a:rPr>
              <a:t>://www.elpsicoanalisis.org.ar/old/impnumero1/resiliencia1-doc.htm</a:t>
            </a:r>
            <a:endParaRPr lang="es-AR" sz="1800" cap="none" dirty="0"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endParaRPr lang="es-A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AR" cap="non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1449148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1825</TotalTime>
  <Words>219</Words>
  <Application>Microsoft Office PowerPoint</Application>
  <PresentationFormat>Personalizado</PresentationFormat>
  <Paragraphs>16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Orgánico</vt:lpstr>
      <vt:lpstr> </vt:lpstr>
      <vt:lpstr>Presentación de PowerPoint</vt:lpstr>
      <vt:lpstr>DESARROLLO</vt:lpstr>
      <vt:lpstr>Presentación de PowerPoint</vt:lpstr>
      <vt:lpstr>Presentación de PowerPoint</vt:lpstr>
      <vt:lpstr>Presentación de PowerPoint</vt:lpstr>
      <vt:lpstr>Presentación de PowerPoint</vt:lpstr>
      <vt:lpstr>RESILIENCIA</vt:lpstr>
      <vt:lpstr>Bibliografía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PRINCIPALES ESCUELAS DE LA PSICOLOGÍA</dc:title>
  <dc:creator>Usuario</dc:creator>
  <cp:lastModifiedBy>Usuario</cp:lastModifiedBy>
  <cp:revision>111</cp:revision>
  <dcterms:created xsi:type="dcterms:W3CDTF">2016-09-06T00:20:24Z</dcterms:created>
  <dcterms:modified xsi:type="dcterms:W3CDTF">2021-06-15T09:46:41Z</dcterms:modified>
</cp:coreProperties>
</file>